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7" r:id="rId2"/>
    <p:sldId id="289" r:id="rId3"/>
    <p:sldId id="306" r:id="rId4"/>
    <p:sldId id="290" r:id="rId5"/>
    <p:sldId id="310" r:id="rId6"/>
    <p:sldId id="311" r:id="rId7"/>
    <p:sldId id="312" r:id="rId8"/>
    <p:sldId id="304" r:id="rId9"/>
    <p:sldId id="305" r:id="rId10"/>
    <p:sldId id="292" r:id="rId11"/>
    <p:sldId id="313" r:id="rId12"/>
    <p:sldId id="314" r:id="rId13"/>
    <p:sldId id="294" r:id="rId14"/>
    <p:sldId id="299" r:id="rId15"/>
    <p:sldId id="298" r:id="rId16"/>
    <p:sldId id="320" r:id="rId17"/>
    <p:sldId id="321" r:id="rId18"/>
    <p:sldId id="322" r:id="rId19"/>
    <p:sldId id="323" r:id="rId20"/>
    <p:sldId id="324" r:id="rId21"/>
    <p:sldId id="316" r:id="rId22"/>
    <p:sldId id="302" r:id="rId23"/>
    <p:sldId id="301" r:id="rId24"/>
    <p:sldId id="303" r:id="rId25"/>
    <p:sldId id="300" r:id="rId26"/>
    <p:sldId id="318" r:id="rId27"/>
    <p:sldId id="284" r:id="rId2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6" autoAdjust="0"/>
    <p:restoredTop sz="93482" autoAdjust="0"/>
  </p:normalViewPr>
  <p:slideViewPr>
    <p:cSldViewPr snapToGrid="0">
      <p:cViewPr varScale="1">
        <p:scale>
          <a:sx n="105" d="100"/>
          <a:sy n="105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8CA9E-0765-C144-8228-27BF793F8CF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14D4E30-7E57-4942-86A6-17318366C7D1}">
      <dgm:prSet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Yu Gothic" panose="020B0400000000000000" pitchFamily="34" charset="-128"/>
            </a:rPr>
            <a:t>Machine Learning Types</a:t>
          </a:r>
          <a:endParaRPr lang="en-CH" sz="2400" dirty="0"/>
        </a:p>
      </dgm:t>
    </dgm:pt>
    <dgm:pt modelId="{6EBBC921-CB1C-49DD-9BB3-66C276EEC1EB}" type="parTrans" cxnId="{039D40DB-FC22-4E2B-881B-189F5A264186}">
      <dgm:prSet/>
      <dgm:spPr/>
      <dgm:t>
        <a:bodyPr/>
        <a:lstStyle/>
        <a:p>
          <a:endParaRPr lang="en-CH" sz="1200"/>
        </a:p>
      </dgm:t>
    </dgm:pt>
    <dgm:pt modelId="{AE29625B-CF0D-4CCD-8D53-07AA54BC4A7C}" type="sibTrans" cxnId="{039D40DB-FC22-4E2B-881B-189F5A264186}">
      <dgm:prSet/>
      <dgm:spPr/>
      <dgm:t>
        <a:bodyPr/>
        <a:lstStyle/>
        <a:p>
          <a:endParaRPr lang="en-CH" sz="1200"/>
        </a:p>
      </dgm:t>
    </dgm:pt>
    <dgm:pt modelId="{9281961D-2133-4258-B765-869E929FECC3}">
      <dgm:prSet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Yu Gothic" panose="020B0400000000000000" pitchFamily="34" charset="-128"/>
            </a:rPr>
            <a:t>ML Model Design and Training</a:t>
          </a:r>
          <a:endParaRPr lang="en-CH" sz="2400" dirty="0"/>
        </a:p>
      </dgm:t>
    </dgm:pt>
    <dgm:pt modelId="{050E7AFF-073D-4EA1-A528-A3F7730D8792}" type="parTrans" cxnId="{204013AA-F357-4597-968A-CA508FF2A1FC}">
      <dgm:prSet/>
      <dgm:spPr/>
      <dgm:t>
        <a:bodyPr/>
        <a:lstStyle/>
        <a:p>
          <a:endParaRPr lang="en-CH" sz="1200"/>
        </a:p>
      </dgm:t>
    </dgm:pt>
    <dgm:pt modelId="{2E6DFF3C-194A-4408-806A-843B7842069E}" type="sibTrans" cxnId="{204013AA-F357-4597-968A-CA508FF2A1FC}">
      <dgm:prSet/>
      <dgm:spPr/>
      <dgm:t>
        <a:bodyPr/>
        <a:lstStyle/>
        <a:p>
          <a:endParaRPr lang="en-CH" sz="1200"/>
        </a:p>
      </dgm:t>
    </dgm:pt>
    <dgm:pt modelId="{5FBE2AF5-F8B1-4B39-8587-18522C39F72B}">
      <dgm:prSet custT="1"/>
      <dgm:spPr/>
      <dgm:t>
        <a:bodyPr/>
        <a:lstStyle/>
        <a:p>
          <a:r>
            <a:rPr lang="en-US" sz="2400" dirty="0"/>
            <a:t>Jupyter Notebooks (Hands on)</a:t>
          </a:r>
          <a:endParaRPr lang="en-CH" sz="2400" dirty="0"/>
        </a:p>
      </dgm:t>
    </dgm:pt>
    <dgm:pt modelId="{928461F7-E194-42CB-8BC2-5DC15827B3E3}" type="parTrans" cxnId="{178A27E3-7033-4781-AE97-9111C4FC0889}">
      <dgm:prSet/>
      <dgm:spPr/>
      <dgm:t>
        <a:bodyPr/>
        <a:lstStyle/>
        <a:p>
          <a:endParaRPr lang="en-CH"/>
        </a:p>
      </dgm:t>
    </dgm:pt>
    <dgm:pt modelId="{B94E9F6C-07C3-4E7A-8AFA-96127A740A71}" type="sibTrans" cxnId="{178A27E3-7033-4781-AE97-9111C4FC0889}">
      <dgm:prSet/>
      <dgm:spPr/>
      <dgm:t>
        <a:bodyPr/>
        <a:lstStyle/>
        <a:p>
          <a:endParaRPr lang="en-CH"/>
        </a:p>
      </dgm:t>
    </dgm:pt>
    <dgm:pt modelId="{62BC50F9-2EB3-4483-A967-58C5D6FFAC29}">
      <dgm:prSet custT="1"/>
      <dgm:spPr/>
      <dgm:t>
        <a:bodyPr/>
        <a:lstStyle/>
        <a:p>
          <a:r>
            <a:rPr lang="en-US" sz="2400" dirty="0"/>
            <a:t>Q&amp;A session</a:t>
          </a:r>
          <a:endParaRPr lang="en-CH" sz="2400" dirty="0"/>
        </a:p>
      </dgm:t>
    </dgm:pt>
    <dgm:pt modelId="{8D40660A-3161-4A72-87C1-69643FFBC2AA}" type="parTrans" cxnId="{8DBEE70C-0A12-4FAF-B00F-73139F2D28E0}">
      <dgm:prSet/>
      <dgm:spPr/>
      <dgm:t>
        <a:bodyPr/>
        <a:lstStyle/>
        <a:p>
          <a:endParaRPr lang="en-CH"/>
        </a:p>
      </dgm:t>
    </dgm:pt>
    <dgm:pt modelId="{81AC5143-6B74-48C3-BA32-F6EFC6A26014}" type="sibTrans" cxnId="{8DBEE70C-0A12-4FAF-B00F-73139F2D28E0}">
      <dgm:prSet/>
      <dgm:spPr/>
      <dgm:t>
        <a:bodyPr/>
        <a:lstStyle/>
        <a:p>
          <a:endParaRPr lang="en-CH"/>
        </a:p>
      </dgm:t>
    </dgm:pt>
    <dgm:pt modelId="{B1F9977C-B364-4F27-9E24-9D7540C9DEA1}" type="pres">
      <dgm:prSet presAssocID="{3578CA9E-0765-C144-8228-27BF793F8CF3}" presName="Name0" presStyleCnt="0">
        <dgm:presLayoutVars>
          <dgm:chMax val="7"/>
          <dgm:chPref val="7"/>
          <dgm:dir/>
        </dgm:presLayoutVars>
      </dgm:prSet>
      <dgm:spPr/>
    </dgm:pt>
    <dgm:pt modelId="{A27BE138-9D90-4D96-A556-A49810912DD5}" type="pres">
      <dgm:prSet presAssocID="{3578CA9E-0765-C144-8228-27BF793F8CF3}" presName="Name1" presStyleCnt="0"/>
      <dgm:spPr/>
    </dgm:pt>
    <dgm:pt modelId="{E6D3BF18-D067-4622-8E1A-94132FDED4B3}" type="pres">
      <dgm:prSet presAssocID="{3578CA9E-0765-C144-8228-27BF793F8CF3}" presName="cycle" presStyleCnt="0"/>
      <dgm:spPr/>
    </dgm:pt>
    <dgm:pt modelId="{EDA16153-72DB-4054-BA74-EE7DA442A0D4}" type="pres">
      <dgm:prSet presAssocID="{3578CA9E-0765-C144-8228-27BF793F8CF3}" presName="srcNode" presStyleLbl="node1" presStyleIdx="0" presStyleCnt="4"/>
      <dgm:spPr/>
    </dgm:pt>
    <dgm:pt modelId="{0BFF676B-E244-4EFA-80E2-D8BA4B8868B6}" type="pres">
      <dgm:prSet presAssocID="{3578CA9E-0765-C144-8228-27BF793F8CF3}" presName="conn" presStyleLbl="parChTrans1D2" presStyleIdx="0" presStyleCnt="1"/>
      <dgm:spPr/>
    </dgm:pt>
    <dgm:pt modelId="{657D3A2C-25BB-49C3-8518-38CFDA3911AC}" type="pres">
      <dgm:prSet presAssocID="{3578CA9E-0765-C144-8228-27BF793F8CF3}" presName="extraNode" presStyleLbl="node1" presStyleIdx="0" presStyleCnt="4"/>
      <dgm:spPr/>
    </dgm:pt>
    <dgm:pt modelId="{841B1B2E-0260-4C4C-A736-BBAFC4D6757A}" type="pres">
      <dgm:prSet presAssocID="{3578CA9E-0765-C144-8228-27BF793F8CF3}" presName="dstNode" presStyleLbl="node1" presStyleIdx="0" presStyleCnt="4"/>
      <dgm:spPr/>
    </dgm:pt>
    <dgm:pt modelId="{A62426CA-ABD4-4BB9-8DED-8735C80A06CA}" type="pres">
      <dgm:prSet presAssocID="{A14D4E30-7E57-4942-86A6-17318366C7D1}" presName="text_1" presStyleLbl="node1" presStyleIdx="0" presStyleCnt="4">
        <dgm:presLayoutVars>
          <dgm:bulletEnabled val="1"/>
        </dgm:presLayoutVars>
      </dgm:prSet>
      <dgm:spPr/>
    </dgm:pt>
    <dgm:pt modelId="{059CB267-5A36-45B8-B5EB-1810F87E2F7A}" type="pres">
      <dgm:prSet presAssocID="{A14D4E30-7E57-4942-86A6-17318366C7D1}" presName="accent_1" presStyleCnt="0"/>
      <dgm:spPr/>
    </dgm:pt>
    <dgm:pt modelId="{DF2472CE-0815-411C-9D02-4F623FAFD903}" type="pres">
      <dgm:prSet presAssocID="{A14D4E30-7E57-4942-86A6-17318366C7D1}" presName="accentRepeatNode" presStyleLbl="solidFgAcc1" presStyleIdx="0" presStyleCnt="4"/>
      <dgm:spPr/>
    </dgm:pt>
    <dgm:pt modelId="{3305DB18-F6C3-4BAD-9C15-3B8E84906F57}" type="pres">
      <dgm:prSet presAssocID="{9281961D-2133-4258-B765-869E929FECC3}" presName="text_2" presStyleLbl="node1" presStyleIdx="1" presStyleCnt="4">
        <dgm:presLayoutVars>
          <dgm:bulletEnabled val="1"/>
        </dgm:presLayoutVars>
      </dgm:prSet>
      <dgm:spPr/>
    </dgm:pt>
    <dgm:pt modelId="{7C997668-2C4E-4D7E-A683-C81955919799}" type="pres">
      <dgm:prSet presAssocID="{9281961D-2133-4258-B765-869E929FECC3}" presName="accent_2" presStyleCnt="0"/>
      <dgm:spPr/>
    </dgm:pt>
    <dgm:pt modelId="{AE516415-6804-4BBC-AB97-6F7505F1DB25}" type="pres">
      <dgm:prSet presAssocID="{9281961D-2133-4258-B765-869E929FECC3}" presName="accentRepeatNode" presStyleLbl="solidFgAcc1" presStyleIdx="1" presStyleCnt="4"/>
      <dgm:spPr/>
    </dgm:pt>
    <dgm:pt modelId="{1F14BE1E-E2A0-48DE-828A-E32B66C8440B}" type="pres">
      <dgm:prSet presAssocID="{5FBE2AF5-F8B1-4B39-8587-18522C39F72B}" presName="text_3" presStyleLbl="node1" presStyleIdx="2" presStyleCnt="4">
        <dgm:presLayoutVars>
          <dgm:bulletEnabled val="1"/>
        </dgm:presLayoutVars>
      </dgm:prSet>
      <dgm:spPr/>
    </dgm:pt>
    <dgm:pt modelId="{A22F2306-5F92-4212-9D73-7302CE86F1EA}" type="pres">
      <dgm:prSet presAssocID="{5FBE2AF5-F8B1-4B39-8587-18522C39F72B}" presName="accent_3" presStyleCnt="0"/>
      <dgm:spPr/>
    </dgm:pt>
    <dgm:pt modelId="{CD779665-2415-481E-9D27-51F1DF538EA8}" type="pres">
      <dgm:prSet presAssocID="{5FBE2AF5-F8B1-4B39-8587-18522C39F72B}" presName="accentRepeatNode" presStyleLbl="solidFgAcc1" presStyleIdx="2" presStyleCnt="4"/>
      <dgm:spPr/>
    </dgm:pt>
    <dgm:pt modelId="{B5EDB6B0-E263-4802-97B5-85584896FA89}" type="pres">
      <dgm:prSet presAssocID="{62BC50F9-2EB3-4483-A967-58C5D6FFAC29}" presName="text_4" presStyleLbl="node1" presStyleIdx="3" presStyleCnt="4">
        <dgm:presLayoutVars>
          <dgm:bulletEnabled val="1"/>
        </dgm:presLayoutVars>
      </dgm:prSet>
      <dgm:spPr/>
    </dgm:pt>
    <dgm:pt modelId="{1FCF5D1C-3C5D-48EA-9173-F2DA09E6423C}" type="pres">
      <dgm:prSet presAssocID="{62BC50F9-2EB3-4483-A967-58C5D6FFAC29}" presName="accent_4" presStyleCnt="0"/>
      <dgm:spPr/>
    </dgm:pt>
    <dgm:pt modelId="{992DA9A4-A2B0-418A-92D6-FB421E5676D6}" type="pres">
      <dgm:prSet presAssocID="{62BC50F9-2EB3-4483-A967-58C5D6FFAC29}" presName="accentRepeatNode" presStyleLbl="solidFgAcc1" presStyleIdx="3" presStyleCnt="4"/>
      <dgm:spPr/>
    </dgm:pt>
  </dgm:ptLst>
  <dgm:cxnLst>
    <dgm:cxn modelId="{8DBEE70C-0A12-4FAF-B00F-73139F2D28E0}" srcId="{3578CA9E-0765-C144-8228-27BF793F8CF3}" destId="{62BC50F9-2EB3-4483-A967-58C5D6FFAC29}" srcOrd="3" destOrd="0" parTransId="{8D40660A-3161-4A72-87C1-69643FFBC2AA}" sibTransId="{81AC5143-6B74-48C3-BA32-F6EFC6A26014}"/>
    <dgm:cxn modelId="{69269241-ACBD-4EA4-9271-5F604FE720A9}" type="presOf" srcId="{A14D4E30-7E57-4942-86A6-17318366C7D1}" destId="{A62426CA-ABD4-4BB9-8DED-8735C80A06CA}" srcOrd="0" destOrd="0" presId="urn:microsoft.com/office/officeart/2008/layout/VerticalCurvedList"/>
    <dgm:cxn modelId="{7D1D1747-3742-4FEA-9C8E-6518A8036F0F}" type="presOf" srcId="{3578CA9E-0765-C144-8228-27BF793F8CF3}" destId="{B1F9977C-B364-4F27-9E24-9D7540C9DEA1}" srcOrd="0" destOrd="0" presId="urn:microsoft.com/office/officeart/2008/layout/VerticalCurvedList"/>
    <dgm:cxn modelId="{F564899D-CDAB-4E06-97E9-6C8E7C804D26}" type="presOf" srcId="{AE29625B-CF0D-4CCD-8D53-07AA54BC4A7C}" destId="{0BFF676B-E244-4EFA-80E2-D8BA4B8868B6}" srcOrd="0" destOrd="0" presId="urn:microsoft.com/office/officeart/2008/layout/VerticalCurvedList"/>
    <dgm:cxn modelId="{D306A2A4-FEC2-4F69-AC7F-525CFED6C516}" type="presOf" srcId="{5FBE2AF5-F8B1-4B39-8587-18522C39F72B}" destId="{1F14BE1E-E2A0-48DE-828A-E32B66C8440B}" srcOrd="0" destOrd="0" presId="urn:microsoft.com/office/officeart/2008/layout/VerticalCurvedList"/>
    <dgm:cxn modelId="{204013AA-F357-4597-968A-CA508FF2A1FC}" srcId="{3578CA9E-0765-C144-8228-27BF793F8CF3}" destId="{9281961D-2133-4258-B765-869E929FECC3}" srcOrd="1" destOrd="0" parTransId="{050E7AFF-073D-4EA1-A528-A3F7730D8792}" sibTransId="{2E6DFF3C-194A-4408-806A-843B7842069E}"/>
    <dgm:cxn modelId="{30EB86D7-B4E1-4569-9BCE-42A567594518}" type="presOf" srcId="{62BC50F9-2EB3-4483-A967-58C5D6FFAC29}" destId="{B5EDB6B0-E263-4802-97B5-85584896FA89}" srcOrd="0" destOrd="0" presId="urn:microsoft.com/office/officeart/2008/layout/VerticalCurvedList"/>
    <dgm:cxn modelId="{039D40DB-FC22-4E2B-881B-189F5A264186}" srcId="{3578CA9E-0765-C144-8228-27BF793F8CF3}" destId="{A14D4E30-7E57-4942-86A6-17318366C7D1}" srcOrd="0" destOrd="0" parTransId="{6EBBC921-CB1C-49DD-9BB3-66C276EEC1EB}" sibTransId="{AE29625B-CF0D-4CCD-8D53-07AA54BC4A7C}"/>
    <dgm:cxn modelId="{4D99C7E0-89CD-47DA-8060-F18D24230558}" type="presOf" srcId="{9281961D-2133-4258-B765-869E929FECC3}" destId="{3305DB18-F6C3-4BAD-9C15-3B8E84906F57}" srcOrd="0" destOrd="0" presId="urn:microsoft.com/office/officeart/2008/layout/VerticalCurvedList"/>
    <dgm:cxn modelId="{178A27E3-7033-4781-AE97-9111C4FC0889}" srcId="{3578CA9E-0765-C144-8228-27BF793F8CF3}" destId="{5FBE2AF5-F8B1-4B39-8587-18522C39F72B}" srcOrd="2" destOrd="0" parTransId="{928461F7-E194-42CB-8BC2-5DC15827B3E3}" sibTransId="{B94E9F6C-07C3-4E7A-8AFA-96127A740A71}"/>
    <dgm:cxn modelId="{A2DCA225-3CFA-47B5-930F-52F0E4BD8FA0}" type="presParOf" srcId="{B1F9977C-B364-4F27-9E24-9D7540C9DEA1}" destId="{A27BE138-9D90-4D96-A556-A49810912DD5}" srcOrd="0" destOrd="0" presId="urn:microsoft.com/office/officeart/2008/layout/VerticalCurvedList"/>
    <dgm:cxn modelId="{B8F0CAB8-D41F-4E55-9E83-04E9D71DF1CC}" type="presParOf" srcId="{A27BE138-9D90-4D96-A556-A49810912DD5}" destId="{E6D3BF18-D067-4622-8E1A-94132FDED4B3}" srcOrd="0" destOrd="0" presId="urn:microsoft.com/office/officeart/2008/layout/VerticalCurvedList"/>
    <dgm:cxn modelId="{86B1A3B4-C8BC-456F-BAD5-1529A85FE970}" type="presParOf" srcId="{E6D3BF18-D067-4622-8E1A-94132FDED4B3}" destId="{EDA16153-72DB-4054-BA74-EE7DA442A0D4}" srcOrd="0" destOrd="0" presId="urn:microsoft.com/office/officeart/2008/layout/VerticalCurvedList"/>
    <dgm:cxn modelId="{32383473-EE47-4672-9E43-6D815C1EAC5E}" type="presParOf" srcId="{E6D3BF18-D067-4622-8E1A-94132FDED4B3}" destId="{0BFF676B-E244-4EFA-80E2-D8BA4B8868B6}" srcOrd="1" destOrd="0" presId="urn:microsoft.com/office/officeart/2008/layout/VerticalCurvedList"/>
    <dgm:cxn modelId="{57A836C4-DDFE-4E0F-8F51-31373FE7B35F}" type="presParOf" srcId="{E6D3BF18-D067-4622-8E1A-94132FDED4B3}" destId="{657D3A2C-25BB-49C3-8518-38CFDA3911AC}" srcOrd="2" destOrd="0" presId="urn:microsoft.com/office/officeart/2008/layout/VerticalCurvedList"/>
    <dgm:cxn modelId="{69ED635D-9478-4CD0-B744-0A8BFD7CFF4F}" type="presParOf" srcId="{E6D3BF18-D067-4622-8E1A-94132FDED4B3}" destId="{841B1B2E-0260-4C4C-A736-BBAFC4D6757A}" srcOrd="3" destOrd="0" presId="urn:microsoft.com/office/officeart/2008/layout/VerticalCurvedList"/>
    <dgm:cxn modelId="{A9E949A5-BD34-43FA-8ED2-8C95FC9FDD50}" type="presParOf" srcId="{A27BE138-9D90-4D96-A556-A49810912DD5}" destId="{A62426CA-ABD4-4BB9-8DED-8735C80A06CA}" srcOrd="1" destOrd="0" presId="urn:microsoft.com/office/officeart/2008/layout/VerticalCurvedList"/>
    <dgm:cxn modelId="{7D7A02A6-D44C-42F4-BE2A-45001333C10A}" type="presParOf" srcId="{A27BE138-9D90-4D96-A556-A49810912DD5}" destId="{059CB267-5A36-45B8-B5EB-1810F87E2F7A}" srcOrd="2" destOrd="0" presId="urn:microsoft.com/office/officeart/2008/layout/VerticalCurvedList"/>
    <dgm:cxn modelId="{86DD1F86-AE27-4CC6-B053-A599D31735A2}" type="presParOf" srcId="{059CB267-5A36-45B8-B5EB-1810F87E2F7A}" destId="{DF2472CE-0815-411C-9D02-4F623FAFD903}" srcOrd="0" destOrd="0" presId="urn:microsoft.com/office/officeart/2008/layout/VerticalCurvedList"/>
    <dgm:cxn modelId="{86C473D1-D5C9-453E-A708-D6B3481C1F4D}" type="presParOf" srcId="{A27BE138-9D90-4D96-A556-A49810912DD5}" destId="{3305DB18-F6C3-4BAD-9C15-3B8E84906F57}" srcOrd="3" destOrd="0" presId="urn:microsoft.com/office/officeart/2008/layout/VerticalCurvedList"/>
    <dgm:cxn modelId="{F8CA69D0-F6D4-4D8D-9F53-233D7B19B738}" type="presParOf" srcId="{A27BE138-9D90-4D96-A556-A49810912DD5}" destId="{7C997668-2C4E-4D7E-A683-C81955919799}" srcOrd="4" destOrd="0" presId="urn:microsoft.com/office/officeart/2008/layout/VerticalCurvedList"/>
    <dgm:cxn modelId="{0F998368-9C26-41CB-B537-9BA01420CAFC}" type="presParOf" srcId="{7C997668-2C4E-4D7E-A683-C81955919799}" destId="{AE516415-6804-4BBC-AB97-6F7505F1DB25}" srcOrd="0" destOrd="0" presId="urn:microsoft.com/office/officeart/2008/layout/VerticalCurvedList"/>
    <dgm:cxn modelId="{FFEFEEA3-A7A3-4CEA-8C85-3766F73C1DAA}" type="presParOf" srcId="{A27BE138-9D90-4D96-A556-A49810912DD5}" destId="{1F14BE1E-E2A0-48DE-828A-E32B66C8440B}" srcOrd="5" destOrd="0" presId="urn:microsoft.com/office/officeart/2008/layout/VerticalCurvedList"/>
    <dgm:cxn modelId="{3C0D7502-F0E1-44A2-9FE9-EB3488DD642D}" type="presParOf" srcId="{A27BE138-9D90-4D96-A556-A49810912DD5}" destId="{A22F2306-5F92-4212-9D73-7302CE86F1EA}" srcOrd="6" destOrd="0" presId="urn:microsoft.com/office/officeart/2008/layout/VerticalCurvedList"/>
    <dgm:cxn modelId="{409C4227-3403-43E3-AA29-E73C1EB77253}" type="presParOf" srcId="{A22F2306-5F92-4212-9D73-7302CE86F1EA}" destId="{CD779665-2415-481E-9D27-51F1DF538EA8}" srcOrd="0" destOrd="0" presId="urn:microsoft.com/office/officeart/2008/layout/VerticalCurvedList"/>
    <dgm:cxn modelId="{7564047F-E05D-4D65-AE01-4C3F54F90C77}" type="presParOf" srcId="{A27BE138-9D90-4D96-A556-A49810912DD5}" destId="{B5EDB6B0-E263-4802-97B5-85584896FA89}" srcOrd="7" destOrd="0" presId="urn:microsoft.com/office/officeart/2008/layout/VerticalCurvedList"/>
    <dgm:cxn modelId="{E8D34924-5AA9-4B51-864E-469750A5A81E}" type="presParOf" srcId="{A27BE138-9D90-4D96-A556-A49810912DD5}" destId="{1FCF5D1C-3C5D-48EA-9173-F2DA09E6423C}" srcOrd="8" destOrd="0" presId="urn:microsoft.com/office/officeart/2008/layout/VerticalCurvedList"/>
    <dgm:cxn modelId="{26DD61AC-27EA-4B78-B7B3-9870B51DF485}" type="presParOf" srcId="{1FCF5D1C-3C5D-48EA-9173-F2DA09E6423C}" destId="{992DA9A4-A2B0-418A-92D6-FB421E5676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8CA9E-0765-C144-8228-27BF793F8CF3}" type="doc">
      <dgm:prSet loTypeId="urn:microsoft.com/office/officeart/2005/8/layout/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A14D4E30-7E57-4942-86A6-17318366C7D1}">
      <dgm:prSet custT="1"/>
      <dgm:spPr/>
      <dgm:t>
        <a:bodyPr/>
        <a:lstStyle/>
        <a:p>
          <a:r>
            <a:rPr lang="en-US" sz="2400" b="1" dirty="0"/>
            <a:t>Supervised Learning</a:t>
          </a:r>
          <a:endParaRPr lang="en-CH" sz="2400" dirty="0"/>
        </a:p>
      </dgm:t>
    </dgm:pt>
    <dgm:pt modelId="{6EBBC921-CB1C-49DD-9BB3-66C276EEC1EB}" type="parTrans" cxnId="{039D40DB-FC22-4E2B-881B-189F5A264186}">
      <dgm:prSet/>
      <dgm:spPr/>
      <dgm:t>
        <a:bodyPr/>
        <a:lstStyle/>
        <a:p>
          <a:endParaRPr lang="en-CH" sz="1200"/>
        </a:p>
      </dgm:t>
    </dgm:pt>
    <dgm:pt modelId="{AE29625B-CF0D-4CCD-8D53-07AA54BC4A7C}" type="sibTrans" cxnId="{039D40DB-FC22-4E2B-881B-189F5A264186}">
      <dgm:prSet/>
      <dgm:spPr/>
      <dgm:t>
        <a:bodyPr/>
        <a:lstStyle/>
        <a:p>
          <a:endParaRPr lang="en-CH" sz="1200"/>
        </a:p>
      </dgm:t>
    </dgm:pt>
    <dgm:pt modelId="{9281961D-2133-4258-B765-869E929FECC3}">
      <dgm:prSet custT="1"/>
      <dgm:spPr/>
      <dgm:t>
        <a:bodyPr/>
        <a:lstStyle/>
        <a:p>
          <a:r>
            <a:rPr lang="en-US" sz="2400" b="1" dirty="0"/>
            <a:t>Unsupervised Learning </a:t>
          </a:r>
          <a:endParaRPr lang="en-CH" sz="2400" dirty="0"/>
        </a:p>
      </dgm:t>
    </dgm:pt>
    <dgm:pt modelId="{050E7AFF-073D-4EA1-A528-A3F7730D8792}" type="parTrans" cxnId="{204013AA-F357-4597-968A-CA508FF2A1FC}">
      <dgm:prSet/>
      <dgm:spPr/>
      <dgm:t>
        <a:bodyPr/>
        <a:lstStyle/>
        <a:p>
          <a:endParaRPr lang="en-CH" sz="1200"/>
        </a:p>
      </dgm:t>
    </dgm:pt>
    <dgm:pt modelId="{2E6DFF3C-194A-4408-806A-843B7842069E}" type="sibTrans" cxnId="{204013AA-F357-4597-968A-CA508FF2A1FC}">
      <dgm:prSet/>
      <dgm:spPr/>
      <dgm:t>
        <a:bodyPr/>
        <a:lstStyle/>
        <a:p>
          <a:endParaRPr lang="en-CH" sz="1200"/>
        </a:p>
      </dgm:t>
    </dgm:pt>
    <dgm:pt modelId="{5FBE2AF5-F8B1-4B39-8587-18522C39F72B}">
      <dgm:prSet custT="1"/>
      <dgm:spPr/>
      <dgm:t>
        <a:bodyPr/>
        <a:lstStyle/>
        <a:p>
          <a:r>
            <a:rPr lang="en-US" sz="2400" b="1" dirty="0"/>
            <a:t>Reinforcement Learning</a:t>
          </a:r>
          <a:endParaRPr lang="en-CH" sz="2400" dirty="0"/>
        </a:p>
      </dgm:t>
    </dgm:pt>
    <dgm:pt modelId="{928461F7-E194-42CB-8BC2-5DC15827B3E3}" type="parTrans" cxnId="{178A27E3-7033-4781-AE97-9111C4FC0889}">
      <dgm:prSet/>
      <dgm:spPr/>
      <dgm:t>
        <a:bodyPr/>
        <a:lstStyle/>
        <a:p>
          <a:endParaRPr lang="en-CH"/>
        </a:p>
      </dgm:t>
    </dgm:pt>
    <dgm:pt modelId="{B94E9F6C-07C3-4E7A-8AFA-96127A740A71}" type="sibTrans" cxnId="{178A27E3-7033-4781-AE97-9111C4FC0889}">
      <dgm:prSet/>
      <dgm:spPr/>
      <dgm:t>
        <a:bodyPr/>
        <a:lstStyle/>
        <a:p>
          <a:endParaRPr lang="en-CH"/>
        </a:p>
      </dgm:t>
    </dgm:pt>
    <dgm:pt modelId="{98B00DC2-FCDB-4560-9D45-E8CA2FBEACC9}" type="pres">
      <dgm:prSet presAssocID="{3578CA9E-0765-C144-8228-27BF793F8CF3}" presName="linear" presStyleCnt="0">
        <dgm:presLayoutVars>
          <dgm:dir/>
          <dgm:animLvl val="lvl"/>
          <dgm:resizeHandles val="exact"/>
        </dgm:presLayoutVars>
      </dgm:prSet>
      <dgm:spPr/>
    </dgm:pt>
    <dgm:pt modelId="{854FD536-7A3D-43B2-8D34-C4DDE75E2CE7}" type="pres">
      <dgm:prSet presAssocID="{A14D4E30-7E57-4942-86A6-17318366C7D1}" presName="parentLin" presStyleCnt="0"/>
      <dgm:spPr/>
    </dgm:pt>
    <dgm:pt modelId="{19E1F08F-9C24-470F-B927-FAD4F1E25EC0}" type="pres">
      <dgm:prSet presAssocID="{A14D4E30-7E57-4942-86A6-17318366C7D1}" presName="parentLeftMargin" presStyleLbl="node1" presStyleIdx="0" presStyleCnt="3"/>
      <dgm:spPr/>
    </dgm:pt>
    <dgm:pt modelId="{DA7B1ECB-8364-4225-A922-CAA61646AFE5}" type="pres">
      <dgm:prSet presAssocID="{A14D4E30-7E57-4942-86A6-17318366C7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752A73-E1B1-411F-8A3A-A0DB19C050E6}" type="pres">
      <dgm:prSet presAssocID="{A14D4E30-7E57-4942-86A6-17318366C7D1}" presName="negativeSpace" presStyleCnt="0"/>
      <dgm:spPr/>
    </dgm:pt>
    <dgm:pt modelId="{ACE38F19-B0A8-4977-808C-C0A1492401A5}" type="pres">
      <dgm:prSet presAssocID="{A14D4E30-7E57-4942-86A6-17318366C7D1}" presName="childText" presStyleLbl="conFgAcc1" presStyleIdx="0" presStyleCnt="3">
        <dgm:presLayoutVars>
          <dgm:bulletEnabled val="1"/>
        </dgm:presLayoutVars>
      </dgm:prSet>
      <dgm:spPr/>
    </dgm:pt>
    <dgm:pt modelId="{70CA1CB7-0EC1-4138-AB6F-C0F372F63A70}" type="pres">
      <dgm:prSet presAssocID="{AE29625B-CF0D-4CCD-8D53-07AA54BC4A7C}" presName="spaceBetweenRectangles" presStyleCnt="0"/>
      <dgm:spPr/>
    </dgm:pt>
    <dgm:pt modelId="{38E8CB56-28D5-4EC0-9A93-A80BFD880BEA}" type="pres">
      <dgm:prSet presAssocID="{9281961D-2133-4258-B765-869E929FECC3}" presName="parentLin" presStyleCnt="0"/>
      <dgm:spPr/>
    </dgm:pt>
    <dgm:pt modelId="{8E41B2D4-AA79-4241-A51E-A06A37B562B3}" type="pres">
      <dgm:prSet presAssocID="{9281961D-2133-4258-B765-869E929FECC3}" presName="parentLeftMargin" presStyleLbl="node1" presStyleIdx="0" presStyleCnt="3"/>
      <dgm:spPr/>
    </dgm:pt>
    <dgm:pt modelId="{244FE2BB-AFBB-4C8A-8D9E-E4340C09BA1A}" type="pres">
      <dgm:prSet presAssocID="{9281961D-2133-4258-B765-869E929FEC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764640-C578-4957-A142-455BC1FB99B3}" type="pres">
      <dgm:prSet presAssocID="{9281961D-2133-4258-B765-869E929FECC3}" presName="negativeSpace" presStyleCnt="0"/>
      <dgm:spPr/>
    </dgm:pt>
    <dgm:pt modelId="{9FD9DB27-FF8B-473E-894D-E78C653636A1}" type="pres">
      <dgm:prSet presAssocID="{9281961D-2133-4258-B765-869E929FECC3}" presName="childText" presStyleLbl="conFgAcc1" presStyleIdx="1" presStyleCnt="3">
        <dgm:presLayoutVars>
          <dgm:bulletEnabled val="1"/>
        </dgm:presLayoutVars>
      </dgm:prSet>
      <dgm:spPr/>
    </dgm:pt>
    <dgm:pt modelId="{0A6CBBDF-025F-4CF9-818A-7EC22E5734D4}" type="pres">
      <dgm:prSet presAssocID="{2E6DFF3C-194A-4408-806A-843B7842069E}" presName="spaceBetweenRectangles" presStyleCnt="0"/>
      <dgm:spPr/>
    </dgm:pt>
    <dgm:pt modelId="{1AC1BD37-B9D9-41B6-A006-18DF727186F5}" type="pres">
      <dgm:prSet presAssocID="{5FBE2AF5-F8B1-4B39-8587-18522C39F72B}" presName="parentLin" presStyleCnt="0"/>
      <dgm:spPr/>
    </dgm:pt>
    <dgm:pt modelId="{3037E39D-5263-430C-9911-F54CA293A50E}" type="pres">
      <dgm:prSet presAssocID="{5FBE2AF5-F8B1-4B39-8587-18522C39F72B}" presName="parentLeftMargin" presStyleLbl="node1" presStyleIdx="1" presStyleCnt="3"/>
      <dgm:spPr/>
    </dgm:pt>
    <dgm:pt modelId="{0B47EE5D-6467-4387-B384-246AF0466B26}" type="pres">
      <dgm:prSet presAssocID="{5FBE2AF5-F8B1-4B39-8587-18522C39F7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124E01A-ED1C-45BB-AA8D-AC6927CB288C}" type="pres">
      <dgm:prSet presAssocID="{5FBE2AF5-F8B1-4B39-8587-18522C39F72B}" presName="negativeSpace" presStyleCnt="0"/>
      <dgm:spPr/>
    </dgm:pt>
    <dgm:pt modelId="{17EE2BF6-3BB2-46B7-8862-A770EE2C958B}" type="pres">
      <dgm:prSet presAssocID="{5FBE2AF5-F8B1-4B39-8587-18522C39F72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CEAC304-5A1F-459B-B771-394DE0D3E11F}" type="presOf" srcId="{9281961D-2133-4258-B765-869E929FECC3}" destId="{244FE2BB-AFBB-4C8A-8D9E-E4340C09BA1A}" srcOrd="1" destOrd="0" presId="urn:microsoft.com/office/officeart/2005/8/layout/list1"/>
    <dgm:cxn modelId="{E7F3570C-EAB6-4309-A507-59BD2564E3F3}" type="presOf" srcId="{5FBE2AF5-F8B1-4B39-8587-18522C39F72B}" destId="{3037E39D-5263-430C-9911-F54CA293A50E}" srcOrd="0" destOrd="0" presId="urn:microsoft.com/office/officeart/2005/8/layout/list1"/>
    <dgm:cxn modelId="{9C19654D-851F-472C-90BB-713306CE7E6F}" type="presOf" srcId="{9281961D-2133-4258-B765-869E929FECC3}" destId="{8E41B2D4-AA79-4241-A51E-A06A37B562B3}" srcOrd="0" destOrd="0" presId="urn:microsoft.com/office/officeart/2005/8/layout/list1"/>
    <dgm:cxn modelId="{B4D7815E-F024-43F5-BF49-8C65C697C3E4}" type="presOf" srcId="{5FBE2AF5-F8B1-4B39-8587-18522C39F72B}" destId="{0B47EE5D-6467-4387-B384-246AF0466B26}" srcOrd="1" destOrd="0" presId="urn:microsoft.com/office/officeart/2005/8/layout/list1"/>
    <dgm:cxn modelId="{5DA23C66-A3F1-4B5D-A11A-02A048B9825C}" type="presOf" srcId="{A14D4E30-7E57-4942-86A6-17318366C7D1}" destId="{DA7B1ECB-8364-4225-A922-CAA61646AFE5}" srcOrd="1" destOrd="0" presId="urn:microsoft.com/office/officeart/2005/8/layout/list1"/>
    <dgm:cxn modelId="{60C5C47B-C826-41F7-BF7C-09A9CA977B5E}" type="presOf" srcId="{A14D4E30-7E57-4942-86A6-17318366C7D1}" destId="{19E1F08F-9C24-470F-B927-FAD4F1E25EC0}" srcOrd="0" destOrd="0" presId="urn:microsoft.com/office/officeart/2005/8/layout/list1"/>
    <dgm:cxn modelId="{204013AA-F357-4597-968A-CA508FF2A1FC}" srcId="{3578CA9E-0765-C144-8228-27BF793F8CF3}" destId="{9281961D-2133-4258-B765-869E929FECC3}" srcOrd="1" destOrd="0" parTransId="{050E7AFF-073D-4EA1-A528-A3F7730D8792}" sibTransId="{2E6DFF3C-194A-4408-806A-843B7842069E}"/>
    <dgm:cxn modelId="{039D40DB-FC22-4E2B-881B-189F5A264186}" srcId="{3578CA9E-0765-C144-8228-27BF793F8CF3}" destId="{A14D4E30-7E57-4942-86A6-17318366C7D1}" srcOrd="0" destOrd="0" parTransId="{6EBBC921-CB1C-49DD-9BB3-66C276EEC1EB}" sibTransId="{AE29625B-CF0D-4CCD-8D53-07AA54BC4A7C}"/>
    <dgm:cxn modelId="{178A27E3-7033-4781-AE97-9111C4FC0889}" srcId="{3578CA9E-0765-C144-8228-27BF793F8CF3}" destId="{5FBE2AF5-F8B1-4B39-8587-18522C39F72B}" srcOrd="2" destOrd="0" parTransId="{928461F7-E194-42CB-8BC2-5DC15827B3E3}" sibTransId="{B94E9F6C-07C3-4E7A-8AFA-96127A740A71}"/>
    <dgm:cxn modelId="{A541FAFA-B2E4-48ED-AF4F-DC4C573DA6DB}" type="presOf" srcId="{3578CA9E-0765-C144-8228-27BF793F8CF3}" destId="{98B00DC2-FCDB-4560-9D45-E8CA2FBEACC9}" srcOrd="0" destOrd="0" presId="urn:microsoft.com/office/officeart/2005/8/layout/list1"/>
    <dgm:cxn modelId="{CF861232-1642-49F6-9ED9-8719495C5029}" type="presParOf" srcId="{98B00DC2-FCDB-4560-9D45-E8CA2FBEACC9}" destId="{854FD536-7A3D-43B2-8D34-C4DDE75E2CE7}" srcOrd="0" destOrd="0" presId="urn:microsoft.com/office/officeart/2005/8/layout/list1"/>
    <dgm:cxn modelId="{C4B255AD-5957-403B-B57C-DF1EF4256FE2}" type="presParOf" srcId="{854FD536-7A3D-43B2-8D34-C4DDE75E2CE7}" destId="{19E1F08F-9C24-470F-B927-FAD4F1E25EC0}" srcOrd="0" destOrd="0" presId="urn:microsoft.com/office/officeart/2005/8/layout/list1"/>
    <dgm:cxn modelId="{82FDE21B-8EA4-46F4-B4BA-D0A8C9062E59}" type="presParOf" srcId="{854FD536-7A3D-43B2-8D34-C4DDE75E2CE7}" destId="{DA7B1ECB-8364-4225-A922-CAA61646AFE5}" srcOrd="1" destOrd="0" presId="urn:microsoft.com/office/officeart/2005/8/layout/list1"/>
    <dgm:cxn modelId="{E5BD93C7-F4F0-4695-B974-1ABD4D0B1A59}" type="presParOf" srcId="{98B00DC2-FCDB-4560-9D45-E8CA2FBEACC9}" destId="{FD752A73-E1B1-411F-8A3A-A0DB19C050E6}" srcOrd="1" destOrd="0" presId="urn:microsoft.com/office/officeart/2005/8/layout/list1"/>
    <dgm:cxn modelId="{4A441489-8A52-4814-88A3-A19F00B9E94A}" type="presParOf" srcId="{98B00DC2-FCDB-4560-9D45-E8CA2FBEACC9}" destId="{ACE38F19-B0A8-4977-808C-C0A1492401A5}" srcOrd="2" destOrd="0" presId="urn:microsoft.com/office/officeart/2005/8/layout/list1"/>
    <dgm:cxn modelId="{6CA69D65-0E2A-4781-AAAE-7E929E0CB5CF}" type="presParOf" srcId="{98B00DC2-FCDB-4560-9D45-E8CA2FBEACC9}" destId="{70CA1CB7-0EC1-4138-AB6F-C0F372F63A70}" srcOrd="3" destOrd="0" presId="urn:microsoft.com/office/officeart/2005/8/layout/list1"/>
    <dgm:cxn modelId="{F97BDCB4-AF65-42CF-8C17-A8709FAEAE72}" type="presParOf" srcId="{98B00DC2-FCDB-4560-9D45-E8CA2FBEACC9}" destId="{38E8CB56-28D5-4EC0-9A93-A80BFD880BEA}" srcOrd="4" destOrd="0" presId="urn:microsoft.com/office/officeart/2005/8/layout/list1"/>
    <dgm:cxn modelId="{D3843FA1-8DC4-4728-81F3-973E0E9A8E8F}" type="presParOf" srcId="{38E8CB56-28D5-4EC0-9A93-A80BFD880BEA}" destId="{8E41B2D4-AA79-4241-A51E-A06A37B562B3}" srcOrd="0" destOrd="0" presId="urn:microsoft.com/office/officeart/2005/8/layout/list1"/>
    <dgm:cxn modelId="{F9B985CD-3EEA-48A6-9EA5-02BCECDE2684}" type="presParOf" srcId="{38E8CB56-28D5-4EC0-9A93-A80BFD880BEA}" destId="{244FE2BB-AFBB-4C8A-8D9E-E4340C09BA1A}" srcOrd="1" destOrd="0" presId="urn:microsoft.com/office/officeart/2005/8/layout/list1"/>
    <dgm:cxn modelId="{BC0AAD9C-1A3C-4056-B340-2786D567C419}" type="presParOf" srcId="{98B00DC2-FCDB-4560-9D45-E8CA2FBEACC9}" destId="{53764640-C578-4957-A142-455BC1FB99B3}" srcOrd="5" destOrd="0" presId="urn:microsoft.com/office/officeart/2005/8/layout/list1"/>
    <dgm:cxn modelId="{B647DEB9-40EA-4679-A2ED-6791AEC5CEE8}" type="presParOf" srcId="{98B00DC2-FCDB-4560-9D45-E8CA2FBEACC9}" destId="{9FD9DB27-FF8B-473E-894D-E78C653636A1}" srcOrd="6" destOrd="0" presId="urn:microsoft.com/office/officeart/2005/8/layout/list1"/>
    <dgm:cxn modelId="{161EBB1D-4F73-42C0-A004-2D4C931D1E8B}" type="presParOf" srcId="{98B00DC2-FCDB-4560-9D45-E8CA2FBEACC9}" destId="{0A6CBBDF-025F-4CF9-818A-7EC22E5734D4}" srcOrd="7" destOrd="0" presId="urn:microsoft.com/office/officeart/2005/8/layout/list1"/>
    <dgm:cxn modelId="{D80EF7B6-577B-4C46-9B05-CB600AF0F579}" type="presParOf" srcId="{98B00DC2-FCDB-4560-9D45-E8CA2FBEACC9}" destId="{1AC1BD37-B9D9-41B6-A006-18DF727186F5}" srcOrd="8" destOrd="0" presId="urn:microsoft.com/office/officeart/2005/8/layout/list1"/>
    <dgm:cxn modelId="{12E5F36E-2206-4955-AD35-55CD5D507D32}" type="presParOf" srcId="{1AC1BD37-B9D9-41B6-A006-18DF727186F5}" destId="{3037E39D-5263-430C-9911-F54CA293A50E}" srcOrd="0" destOrd="0" presId="urn:microsoft.com/office/officeart/2005/8/layout/list1"/>
    <dgm:cxn modelId="{02F25B26-F9C4-4217-907C-79FC18761413}" type="presParOf" srcId="{1AC1BD37-B9D9-41B6-A006-18DF727186F5}" destId="{0B47EE5D-6467-4387-B384-246AF0466B26}" srcOrd="1" destOrd="0" presId="urn:microsoft.com/office/officeart/2005/8/layout/list1"/>
    <dgm:cxn modelId="{9F264A39-6ABE-4BCF-B436-DE7AD41F6679}" type="presParOf" srcId="{98B00DC2-FCDB-4560-9D45-E8CA2FBEACC9}" destId="{9124E01A-ED1C-45BB-AA8D-AC6927CB288C}" srcOrd="9" destOrd="0" presId="urn:microsoft.com/office/officeart/2005/8/layout/list1"/>
    <dgm:cxn modelId="{27EACAFF-BEEA-4A4C-BC61-58D97BD38D23}" type="presParOf" srcId="{98B00DC2-FCDB-4560-9D45-E8CA2FBEACC9}" destId="{17EE2BF6-3BB2-46B7-8862-A770EE2C958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8CA9E-0765-C144-8228-27BF793F8CF3}" type="doc">
      <dgm:prSet loTypeId="urn:microsoft.com/office/officeart/2005/8/layout/hierarchy1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A14D4E30-7E57-4942-86A6-17318366C7D1}">
      <dgm:prSet custT="1"/>
      <dgm:spPr/>
      <dgm:t>
        <a:bodyPr/>
        <a:lstStyle/>
        <a:p>
          <a:r>
            <a:rPr lang="en-US" sz="2400" b="0" dirty="0"/>
            <a:t>Supervised Learning</a:t>
          </a:r>
          <a:endParaRPr lang="en-CH" sz="2400" b="0" dirty="0"/>
        </a:p>
      </dgm:t>
    </dgm:pt>
    <dgm:pt modelId="{6EBBC921-CB1C-49DD-9BB3-66C276EEC1EB}" type="parTrans" cxnId="{039D40DB-FC22-4E2B-881B-189F5A264186}">
      <dgm:prSet/>
      <dgm:spPr/>
      <dgm:t>
        <a:bodyPr/>
        <a:lstStyle/>
        <a:p>
          <a:endParaRPr lang="en-CH" sz="1200"/>
        </a:p>
      </dgm:t>
    </dgm:pt>
    <dgm:pt modelId="{AE29625B-CF0D-4CCD-8D53-07AA54BC4A7C}" type="sibTrans" cxnId="{039D40DB-FC22-4E2B-881B-189F5A264186}">
      <dgm:prSet/>
      <dgm:spPr/>
      <dgm:t>
        <a:bodyPr/>
        <a:lstStyle/>
        <a:p>
          <a:endParaRPr lang="en-CH" sz="1200"/>
        </a:p>
      </dgm:t>
    </dgm:pt>
    <dgm:pt modelId="{9281961D-2133-4258-B765-869E929FECC3}">
      <dgm:prSet custT="1"/>
      <dgm:spPr/>
      <dgm:t>
        <a:bodyPr/>
        <a:lstStyle/>
        <a:p>
          <a:r>
            <a:rPr lang="en-US" sz="2400" b="0" dirty="0"/>
            <a:t>Unsupervised Learning</a:t>
          </a:r>
          <a:endParaRPr lang="en-CH" sz="2400" b="0" dirty="0"/>
        </a:p>
      </dgm:t>
    </dgm:pt>
    <dgm:pt modelId="{050E7AFF-073D-4EA1-A528-A3F7730D8792}" type="parTrans" cxnId="{204013AA-F357-4597-968A-CA508FF2A1FC}">
      <dgm:prSet/>
      <dgm:spPr/>
      <dgm:t>
        <a:bodyPr/>
        <a:lstStyle/>
        <a:p>
          <a:endParaRPr lang="en-CH" sz="1200"/>
        </a:p>
      </dgm:t>
    </dgm:pt>
    <dgm:pt modelId="{2E6DFF3C-194A-4408-806A-843B7842069E}" type="sibTrans" cxnId="{204013AA-F357-4597-968A-CA508FF2A1FC}">
      <dgm:prSet/>
      <dgm:spPr/>
      <dgm:t>
        <a:bodyPr/>
        <a:lstStyle/>
        <a:p>
          <a:endParaRPr lang="en-CH" sz="1200"/>
        </a:p>
      </dgm:t>
    </dgm:pt>
    <dgm:pt modelId="{5FBE2AF5-F8B1-4B39-8587-18522C39F72B}">
      <dgm:prSet custT="1"/>
      <dgm:spPr/>
      <dgm:t>
        <a:bodyPr/>
        <a:lstStyle/>
        <a:p>
          <a:r>
            <a:rPr lang="en-US" sz="2400" b="0" dirty="0"/>
            <a:t>Reinforcement Learning</a:t>
          </a:r>
          <a:endParaRPr lang="en-CH" sz="2400" b="0" dirty="0"/>
        </a:p>
      </dgm:t>
    </dgm:pt>
    <dgm:pt modelId="{928461F7-E194-42CB-8BC2-5DC15827B3E3}" type="parTrans" cxnId="{178A27E3-7033-4781-AE97-9111C4FC0889}">
      <dgm:prSet/>
      <dgm:spPr/>
      <dgm:t>
        <a:bodyPr/>
        <a:lstStyle/>
        <a:p>
          <a:endParaRPr lang="en-CH"/>
        </a:p>
      </dgm:t>
    </dgm:pt>
    <dgm:pt modelId="{B94E9F6C-07C3-4E7A-8AFA-96127A740A71}" type="sibTrans" cxnId="{178A27E3-7033-4781-AE97-9111C4FC0889}">
      <dgm:prSet/>
      <dgm:spPr/>
      <dgm:t>
        <a:bodyPr/>
        <a:lstStyle/>
        <a:p>
          <a:endParaRPr lang="en-CH"/>
        </a:p>
      </dgm:t>
    </dgm:pt>
    <dgm:pt modelId="{062A34E6-7340-4D26-A38A-6D816EAFC8A5}">
      <dgm:prSet custT="1"/>
      <dgm:spPr/>
      <dgm:t>
        <a:bodyPr/>
        <a:lstStyle/>
        <a:p>
          <a:r>
            <a:rPr lang="en-US" sz="3200" b="1" dirty="0"/>
            <a:t>Machine Learning </a:t>
          </a:r>
          <a:endParaRPr lang="en-CH" sz="3200" b="1" dirty="0"/>
        </a:p>
      </dgm:t>
    </dgm:pt>
    <dgm:pt modelId="{C29CE1A6-8777-42D6-B68D-B8E69C1CB26E}" type="parTrans" cxnId="{BE34C34B-A78E-4634-970C-7F0522DA6EA6}">
      <dgm:prSet/>
      <dgm:spPr/>
      <dgm:t>
        <a:bodyPr/>
        <a:lstStyle/>
        <a:p>
          <a:endParaRPr lang="en-CH"/>
        </a:p>
      </dgm:t>
    </dgm:pt>
    <dgm:pt modelId="{D2B7A340-FA77-4EF8-BFB8-D40BA1EF4A78}" type="sibTrans" cxnId="{BE34C34B-A78E-4634-970C-7F0522DA6EA6}">
      <dgm:prSet/>
      <dgm:spPr/>
      <dgm:t>
        <a:bodyPr/>
        <a:lstStyle/>
        <a:p>
          <a:endParaRPr lang="en-CH"/>
        </a:p>
      </dgm:t>
    </dgm:pt>
    <dgm:pt modelId="{EFDB80EA-067E-4008-8F23-5C9E52DE794B}">
      <dgm:prSet custT="1"/>
      <dgm:spPr/>
      <dgm:t>
        <a:bodyPr/>
        <a:lstStyle/>
        <a:p>
          <a:r>
            <a:rPr lang="en-US" sz="2400" dirty="0"/>
            <a:t>Classification</a:t>
          </a:r>
          <a:endParaRPr lang="en-CH" sz="2400" dirty="0"/>
        </a:p>
      </dgm:t>
    </dgm:pt>
    <dgm:pt modelId="{3D832A69-88D9-4544-9532-BAC8E04D7850}" type="parTrans" cxnId="{E5CA4B2D-B317-4474-BD5B-36592DE4A3CE}">
      <dgm:prSet/>
      <dgm:spPr/>
      <dgm:t>
        <a:bodyPr/>
        <a:lstStyle/>
        <a:p>
          <a:endParaRPr lang="en-CH"/>
        </a:p>
      </dgm:t>
    </dgm:pt>
    <dgm:pt modelId="{1FF0C950-6283-4DA8-98D3-20AAA1F5345F}" type="sibTrans" cxnId="{E5CA4B2D-B317-4474-BD5B-36592DE4A3CE}">
      <dgm:prSet/>
      <dgm:spPr/>
      <dgm:t>
        <a:bodyPr/>
        <a:lstStyle/>
        <a:p>
          <a:endParaRPr lang="en-CH"/>
        </a:p>
      </dgm:t>
    </dgm:pt>
    <dgm:pt modelId="{6846CE0C-275B-4482-8E7B-256290DA4746}">
      <dgm:prSet custT="1"/>
      <dgm:spPr/>
      <dgm:t>
        <a:bodyPr/>
        <a:lstStyle/>
        <a:p>
          <a:r>
            <a:rPr lang="en-US" sz="2400" dirty="0"/>
            <a:t>Regression</a:t>
          </a:r>
          <a:endParaRPr lang="en-CH" sz="2400" dirty="0"/>
        </a:p>
      </dgm:t>
    </dgm:pt>
    <dgm:pt modelId="{56568363-1729-44DA-A387-6AD4850D0A52}" type="parTrans" cxnId="{4ABAB778-8565-4248-83D1-3CAA67ADB441}">
      <dgm:prSet/>
      <dgm:spPr/>
      <dgm:t>
        <a:bodyPr/>
        <a:lstStyle/>
        <a:p>
          <a:endParaRPr lang="en-CH"/>
        </a:p>
      </dgm:t>
    </dgm:pt>
    <dgm:pt modelId="{785D57C1-3E52-415C-83F9-1DE54173D07F}" type="sibTrans" cxnId="{4ABAB778-8565-4248-83D1-3CAA67ADB441}">
      <dgm:prSet/>
      <dgm:spPr/>
      <dgm:t>
        <a:bodyPr/>
        <a:lstStyle/>
        <a:p>
          <a:endParaRPr lang="en-CH"/>
        </a:p>
      </dgm:t>
    </dgm:pt>
    <dgm:pt modelId="{B0EEDE54-E4B5-4573-A0E7-1B9AD413B5AD}">
      <dgm:prSet custT="1"/>
      <dgm:spPr/>
      <dgm:t>
        <a:bodyPr/>
        <a:lstStyle/>
        <a:p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Clustering </a:t>
          </a:r>
          <a:r>
            <a:rPr lang="en-US" sz="2400" b="1" kern="1200" dirty="0"/>
            <a:t> </a:t>
          </a:r>
          <a:endParaRPr lang="en-CH" sz="2400" kern="1200" dirty="0"/>
        </a:p>
      </dgm:t>
    </dgm:pt>
    <dgm:pt modelId="{452DA2D1-99A1-4908-A4CB-B6D65A2B02D9}" type="parTrans" cxnId="{EB484747-9E9F-47CD-85F4-6CA0A790ED01}">
      <dgm:prSet/>
      <dgm:spPr/>
      <dgm:t>
        <a:bodyPr/>
        <a:lstStyle/>
        <a:p>
          <a:endParaRPr lang="en-CH"/>
        </a:p>
      </dgm:t>
    </dgm:pt>
    <dgm:pt modelId="{27126C37-9EAD-4700-88E1-00AD1D29178E}" type="sibTrans" cxnId="{EB484747-9E9F-47CD-85F4-6CA0A790ED01}">
      <dgm:prSet/>
      <dgm:spPr/>
      <dgm:t>
        <a:bodyPr/>
        <a:lstStyle/>
        <a:p>
          <a:endParaRPr lang="en-CH"/>
        </a:p>
      </dgm:t>
    </dgm:pt>
    <dgm:pt modelId="{4C8962A9-2590-4801-A0F1-4ED3B903D154}">
      <dgm:prSet custT="1"/>
      <dgm:spPr/>
      <dgm:t>
        <a:bodyPr/>
        <a:lstStyle/>
        <a:p>
          <a:r>
            <a:rPr lang="en-US" sz="2400" dirty="0"/>
            <a:t>Decision Making</a:t>
          </a:r>
          <a:endParaRPr lang="en-CH" sz="2400" dirty="0"/>
        </a:p>
      </dgm:t>
    </dgm:pt>
    <dgm:pt modelId="{014DE84E-1BF4-4C0A-B5C7-B853ECD07248}" type="parTrans" cxnId="{D39AA9C9-D5E8-4A8E-B337-FDC28837890F}">
      <dgm:prSet/>
      <dgm:spPr/>
      <dgm:t>
        <a:bodyPr/>
        <a:lstStyle/>
        <a:p>
          <a:endParaRPr lang="en-CH"/>
        </a:p>
      </dgm:t>
    </dgm:pt>
    <dgm:pt modelId="{01063ED1-D3EC-415B-A65B-D82C6A3E34DC}" type="sibTrans" cxnId="{D39AA9C9-D5E8-4A8E-B337-FDC28837890F}">
      <dgm:prSet/>
      <dgm:spPr/>
      <dgm:t>
        <a:bodyPr/>
        <a:lstStyle/>
        <a:p>
          <a:endParaRPr lang="en-CH"/>
        </a:p>
      </dgm:t>
    </dgm:pt>
    <dgm:pt modelId="{8802C038-0C7C-4DBB-AD75-669127AEF1BD}">
      <dgm:prSet custT="1"/>
      <dgm:spPr/>
      <dgm:t>
        <a:bodyPr/>
        <a:lstStyle/>
        <a:p>
          <a:r>
            <a:rPr lang="en-US" sz="2400" kern="1200"/>
            <a:t>Anomaly detection</a:t>
          </a:r>
          <a:endParaRPr lang="en-CH" sz="2400" kern="1200" dirty="0"/>
        </a:p>
      </dgm:t>
    </dgm:pt>
    <dgm:pt modelId="{032A320E-33AE-49F9-A5A5-BE7978C233B5}" type="parTrans" cxnId="{0387D4E7-F767-46AD-B9B7-22328392843F}">
      <dgm:prSet/>
      <dgm:spPr/>
      <dgm:t>
        <a:bodyPr/>
        <a:lstStyle/>
        <a:p>
          <a:endParaRPr lang="en-CH"/>
        </a:p>
      </dgm:t>
    </dgm:pt>
    <dgm:pt modelId="{0D35B2DF-77F5-44C1-85BC-BB964D4E433A}" type="sibTrans" cxnId="{0387D4E7-F767-46AD-B9B7-22328392843F}">
      <dgm:prSet/>
      <dgm:spPr/>
      <dgm:t>
        <a:bodyPr/>
        <a:lstStyle/>
        <a:p>
          <a:endParaRPr lang="en-CH"/>
        </a:p>
      </dgm:t>
    </dgm:pt>
    <dgm:pt modelId="{E5CB833D-E9C9-456A-8E71-8C1056605630}" type="pres">
      <dgm:prSet presAssocID="{3578CA9E-0765-C144-8228-27BF793F8CF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A82D3A-37F8-45FB-9032-41660264143F}" type="pres">
      <dgm:prSet presAssocID="{062A34E6-7340-4D26-A38A-6D816EAFC8A5}" presName="hierRoot1" presStyleCnt="0"/>
      <dgm:spPr/>
    </dgm:pt>
    <dgm:pt modelId="{6970BCC1-04DE-4EF9-B696-504EF40208BD}" type="pres">
      <dgm:prSet presAssocID="{062A34E6-7340-4D26-A38A-6D816EAFC8A5}" presName="composite" presStyleCnt="0"/>
      <dgm:spPr/>
    </dgm:pt>
    <dgm:pt modelId="{B5AB7F93-11A5-4CC4-B37C-0D3864595F41}" type="pres">
      <dgm:prSet presAssocID="{062A34E6-7340-4D26-A38A-6D816EAFC8A5}" presName="background" presStyleLbl="node0" presStyleIdx="0" presStyleCnt="1"/>
      <dgm:spPr/>
    </dgm:pt>
    <dgm:pt modelId="{EAC25666-CBA0-4E68-9386-1D0C72B39761}" type="pres">
      <dgm:prSet presAssocID="{062A34E6-7340-4D26-A38A-6D816EAFC8A5}" presName="text" presStyleLbl="fgAcc0" presStyleIdx="0" presStyleCnt="1" custScaleX="188378" custScaleY="69430">
        <dgm:presLayoutVars>
          <dgm:chPref val="3"/>
        </dgm:presLayoutVars>
      </dgm:prSet>
      <dgm:spPr/>
    </dgm:pt>
    <dgm:pt modelId="{651DB529-2A7F-4881-B9D6-699EAF51E610}" type="pres">
      <dgm:prSet presAssocID="{062A34E6-7340-4D26-A38A-6D816EAFC8A5}" presName="hierChild2" presStyleCnt="0"/>
      <dgm:spPr/>
    </dgm:pt>
    <dgm:pt modelId="{399AE8E7-BBF3-4E87-984E-9D7164592064}" type="pres">
      <dgm:prSet presAssocID="{6EBBC921-CB1C-49DD-9BB3-66C276EEC1EB}" presName="Name10" presStyleLbl="parChTrans1D2" presStyleIdx="0" presStyleCnt="3"/>
      <dgm:spPr/>
    </dgm:pt>
    <dgm:pt modelId="{4883C23D-C331-4061-AB0E-DFD0C25CF835}" type="pres">
      <dgm:prSet presAssocID="{A14D4E30-7E57-4942-86A6-17318366C7D1}" presName="hierRoot2" presStyleCnt="0"/>
      <dgm:spPr/>
    </dgm:pt>
    <dgm:pt modelId="{5DE69C50-A585-48B1-B03F-CDC911B72565}" type="pres">
      <dgm:prSet presAssocID="{A14D4E30-7E57-4942-86A6-17318366C7D1}" presName="composite2" presStyleCnt="0"/>
      <dgm:spPr/>
    </dgm:pt>
    <dgm:pt modelId="{4DEA5503-0006-42B2-A62E-7368C03FC677}" type="pres">
      <dgm:prSet presAssocID="{A14D4E30-7E57-4942-86A6-17318366C7D1}" presName="background2" presStyleLbl="node2" presStyleIdx="0" presStyleCnt="3"/>
      <dgm:spPr/>
    </dgm:pt>
    <dgm:pt modelId="{E6357273-BB15-4B84-93C0-32807EB07583}" type="pres">
      <dgm:prSet presAssocID="{A14D4E30-7E57-4942-86A6-17318366C7D1}" presName="text2" presStyleLbl="fgAcc2" presStyleIdx="0" presStyleCnt="3" custScaleX="110594" custScaleY="64492">
        <dgm:presLayoutVars>
          <dgm:chPref val="3"/>
        </dgm:presLayoutVars>
      </dgm:prSet>
      <dgm:spPr/>
    </dgm:pt>
    <dgm:pt modelId="{529A0F75-D293-4861-A45B-8F7B17C07BC8}" type="pres">
      <dgm:prSet presAssocID="{A14D4E30-7E57-4942-86A6-17318366C7D1}" presName="hierChild3" presStyleCnt="0"/>
      <dgm:spPr/>
    </dgm:pt>
    <dgm:pt modelId="{E9D9EE78-E31D-41C2-9A65-113FA56298A6}" type="pres">
      <dgm:prSet presAssocID="{3D832A69-88D9-4544-9532-BAC8E04D7850}" presName="Name17" presStyleLbl="parChTrans1D3" presStyleIdx="0" presStyleCnt="5"/>
      <dgm:spPr/>
    </dgm:pt>
    <dgm:pt modelId="{70310509-7978-44B9-BAC2-AAA20DEED529}" type="pres">
      <dgm:prSet presAssocID="{EFDB80EA-067E-4008-8F23-5C9E52DE794B}" presName="hierRoot3" presStyleCnt="0"/>
      <dgm:spPr/>
    </dgm:pt>
    <dgm:pt modelId="{5BDAB7E7-3B4F-4AEA-A1AF-6BB80D08C541}" type="pres">
      <dgm:prSet presAssocID="{EFDB80EA-067E-4008-8F23-5C9E52DE794B}" presName="composite3" presStyleCnt="0"/>
      <dgm:spPr/>
    </dgm:pt>
    <dgm:pt modelId="{CAE8089E-0BB2-4BDC-B659-ED12F4A3ADBB}" type="pres">
      <dgm:prSet presAssocID="{EFDB80EA-067E-4008-8F23-5C9E52DE794B}" presName="background3" presStyleLbl="node3" presStyleIdx="0" presStyleCnt="5"/>
      <dgm:spPr/>
    </dgm:pt>
    <dgm:pt modelId="{A18AA3C6-708C-418A-8DD5-8F1AB7AFBE2C}" type="pres">
      <dgm:prSet presAssocID="{EFDB80EA-067E-4008-8F23-5C9E52DE794B}" presName="text3" presStyleLbl="fgAcc3" presStyleIdx="0" presStyleCnt="5" custScaleX="102777" custScaleY="66463">
        <dgm:presLayoutVars>
          <dgm:chPref val="3"/>
        </dgm:presLayoutVars>
      </dgm:prSet>
      <dgm:spPr/>
    </dgm:pt>
    <dgm:pt modelId="{8DB1263E-87F4-4E1A-8350-261FC14328F3}" type="pres">
      <dgm:prSet presAssocID="{EFDB80EA-067E-4008-8F23-5C9E52DE794B}" presName="hierChild4" presStyleCnt="0"/>
      <dgm:spPr/>
    </dgm:pt>
    <dgm:pt modelId="{53CD50FA-BFF6-424F-A657-EBE34B4609AF}" type="pres">
      <dgm:prSet presAssocID="{56568363-1729-44DA-A387-6AD4850D0A52}" presName="Name17" presStyleLbl="parChTrans1D3" presStyleIdx="1" presStyleCnt="5"/>
      <dgm:spPr/>
    </dgm:pt>
    <dgm:pt modelId="{38052080-60C0-4A8D-AF9F-9E2C4A0D01C1}" type="pres">
      <dgm:prSet presAssocID="{6846CE0C-275B-4482-8E7B-256290DA4746}" presName="hierRoot3" presStyleCnt="0"/>
      <dgm:spPr/>
    </dgm:pt>
    <dgm:pt modelId="{7E861844-FA50-4BED-B056-56DC2A1DFA33}" type="pres">
      <dgm:prSet presAssocID="{6846CE0C-275B-4482-8E7B-256290DA4746}" presName="composite3" presStyleCnt="0"/>
      <dgm:spPr/>
    </dgm:pt>
    <dgm:pt modelId="{C0718515-9550-4DE7-83A8-B983772AB144}" type="pres">
      <dgm:prSet presAssocID="{6846CE0C-275B-4482-8E7B-256290DA4746}" presName="background3" presStyleLbl="node3" presStyleIdx="1" presStyleCnt="5"/>
      <dgm:spPr/>
    </dgm:pt>
    <dgm:pt modelId="{110D7A64-46AF-49F1-A6AF-48144EC65E7E}" type="pres">
      <dgm:prSet presAssocID="{6846CE0C-275B-4482-8E7B-256290DA4746}" presName="text3" presStyleLbl="fgAcc3" presStyleIdx="1" presStyleCnt="5" custScaleX="100627" custScaleY="66463">
        <dgm:presLayoutVars>
          <dgm:chPref val="3"/>
        </dgm:presLayoutVars>
      </dgm:prSet>
      <dgm:spPr/>
    </dgm:pt>
    <dgm:pt modelId="{603F9ABC-D49A-4B17-AB83-815BB4333FEA}" type="pres">
      <dgm:prSet presAssocID="{6846CE0C-275B-4482-8E7B-256290DA4746}" presName="hierChild4" presStyleCnt="0"/>
      <dgm:spPr/>
    </dgm:pt>
    <dgm:pt modelId="{7C3662DD-E87F-4809-B583-A0E22568B430}" type="pres">
      <dgm:prSet presAssocID="{050E7AFF-073D-4EA1-A528-A3F7730D8792}" presName="Name10" presStyleLbl="parChTrans1D2" presStyleIdx="1" presStyleCnt="3"/>
      <dgm:spPr/>
    </dgm:pt>
    <dgm:pt modelId="{ACABDDDF-534B-404D-B88F-4824F6DA5FC2}" type="pres">
      <dgm:prSet presAssocID="{9281961D-2133-4258-B765-869E929FECC3}" presName="hierRoot2" presStyleCnt="0"/>
      <dgm:spPr/>
    </dgm:pt>
    <dgm:pt modelId="{1F3F5195-C333-46C1-83DD-03F9369C4B13}" type="pres">
      <dgm:prSet presAssocID="{9281961D-2133-4258-B765-869E929FECC3}" presName="composite2" presStyleCnt="0"/>
      <dgm:spPr/>
    </dgm:pt>
    <dgm:pt modelId="{EBF83B42-8471-4E29-B166-918D323C4EB5}" type="pres">
      <dgm:prSet presAssocID="{9281961D-2133-4258-B765-869E929FECC3}" presName="background2" presStyleLbl="node2" presStyleIdx="1" presStyleCnt="3"/>
      <dgm:spPr/>
    </dgm:pt>
    <dgm:pt modelId="{84E4EFEE-EF1E-4A3D-93EF-36889A9B8785}" type="pres">
      <dgm:prSet presAssocID="{9281961D-2133-4258-B765-869E929FECC3}" presName="text2" presStyleLbl="fgAcc2" presStyleIdx="1" presStyleCnt="3" custScaleX="111254" custScaleY="64492">
        <dgm:presLayoutVars>
          <dgm:chPref val="3"/>
        </dgm:presLayoutVars>
      </dgm:prSet>
      <dgm:spPr/>
    </dgm:pt>
    <dgm:pt modelId="{D19EC48F-159D-4719-AA9D-C4DA67F04FC0}" type="pres">
      <dgm:prSet presAssocID="{9281961D-2133-4258-B765-869E929FECC3}" presName="hierChild3" presStyleCnt="0"/>
      <dgm:spPr/>
    </dgm:pt>
    <dgm:pt modelId="{1C67B475-308C-41CA-BE5B-73DE2B8BC999}" type="pres">
      <dgm:prSet presAssocID="{452DA2D1-99A1-4908-A4CB-B6D65A2B02D9}" presName="Name17" presStyleLbl="parChTrans1D3" presStyleIdx="2" presStyleCnt="5"/>
      <dgm:spPr/>
    </dgm:pt>
    <dgm:pt modelId="{2C2FD871-0BA0-4758-BB2E-AA9474543281}" type="pres">
      <dgm:prSet presAssocID="{B0EEDE54-E4B5-4573-A0E7-1B9AD413B5AD}" presName="hierRoot3" presStyleCnt="0"/>
      <dgm:spPr/>
    </dgm:pt>
    <dgm:pt modelId="{01C2BC71-EFC0-48BD-A289-F3EC2094FB2F}" type="pres">
      <dgm:prSet presAssocID="{B0EEDE54-E4B5-4573-A0E7-1B9AD413B5AD}" presName="composite3" presStyleCnt="0"/>
      <dgm:spPr/>
    </dgm:pt>
    <dgm:pt modelId="{19D3E632-9C8E-4507-A028-6EE401A0B8FE}" type="pres">
      <dgm:prSet presAssocID="{B0EEDE54-E4B5-4573-A0E7-1B9AD413B5AD}" presName="background3" presStyleLbl="node3" presStyleIdx="2" presStyleCnt="5"/>
      <dgm:spPr/>
    </dgm:pt>
    <dgm:pt modelId="{D515B86B-C2FB-4E51-9741-FA549D6EE21B}" type="pres">
      <dgm:prSet presAssocID="{B0EEDE54-E4B5-4573-A0E7-1B9AD413B5AD}" presName="text3" presStyleLbl="fgAcc3" presStyleIdx="2" presStyleCnt="5" custScaleX="98993" custScaleY="66635">
        <dgm:presLayoutVars>
          <dgm:chPref val="3"/>
        </dgm:presLayoutVars>
      </dgm:prSet>
      <dgm:spPr/>
    </dgm:pt>
    <dgm:pt modelId="{02DCFC62-D148-411B-8F91-531A7E49DA67}" type="pres">
      <dgm:prSet presAssocID="{B0EEDE54-E4B5-4573-A0E7-1B9AD413B5AD}" presName="hierChild4" presStyleCnt="0"/>
      <dgm:spPr/>
    </dgm:pt>
    <dgm:pt modelId="{702DC131-2BC3-4D03-8B39-42A8B4D86D11}" type="pres">
      <dgm:prSet presAssocID="{032A320E-33AE-49F9-A5A5-BE7978C233B5}" presName="Name17" presStyleLbl="parChTrans1D3" presStyleIdx="3" presStyleCnt="5"/>
      <dgm:spPr/>
    </dgm:pt>
    <dgm:pt modelId="{15393217-C9EC-47C7-8960-0F3CFF295825}" type="pres">
      <dgm:prSet presAssocID="{8802C038-0C7C-4DBB-AD75-669127AEF1BD}" presName="hierRoot3" presStyleCnt="0"/>
      <dgm:spPr/>
    </dgm:pt>
    <dgm:pt modelId="{2BF37F3C-F57A-4B2E-A389-BA0B93BB5F5C}" type="pres">
      <dgm:prSet presAssocID="{8802C038-0C7C-4DBB-AD75-669127AEF1BD}" presName="composite3" presStyleCnt="0"/>
      <dgm:spPr/>
    </dgm:pt>
    <dgm:pt modelId="{075251B1-84E9-4345-80F1-ED20960A26B7}" type="pres">
      <dgm:prSet presAssocID="{8802C038-0C7C-4DBB-AD75-669127AEF1BD}" presName="background3" presStyleLbl="node3" presStyleIdx="3" presStyleCnt="5"/>
      <dgm:spPr/>
    </dgm:pt>
    <dgm:pt modelId="{470B022A-C7E7-4EDA-9E4A-312C68209B34}" type="pres">
      <dgm:prSet presAssocID="{8802C038-0C7C-4DBB-AD75-669127AEF1BD}" presName="text3" presStyleLbl="fgAcc3" presStyleIdx="3" presStyleCnt="5" custScaleX="109131" custScaleY="64595">
        <dgm:presLayoutVars>
          <dgm:chPref val="3"/>
        </dgm:presLayoutVars>
      </dgm:prSet>
      <dgm:spPr/>
    </dgm:pt>
    <dgm:pt modelId="{DF411515-C6E8-455D-9CAB-9519BD95D232}" type="pres">
      <dgm:prSet presAssocID="{8802C038-0C7C-4DBB-AD75-669127AEF1BD}" presName="hierChild4" presStyleCnt="0"/>
      <dgm:spPr/>
    </dgm:pt>
    <dgm:pt modelId="{1137CB88-90B8-4092-B079-4049CAA83BCD}" type="pres">
      <dgm:prSet presAssocID="{928461F7-E194-42CB-8BC2-5DC15827B3E3}" presName="Name10" presStyleLbl="parChTrans1D2" presStyleIdx="2" presStyleCnt="3"/>
      <dgm:spPr/>
    </dgm:pt>
    <dgm:pt modelId="{49A00791-C48E-4837-A59B-BF7836B30A26}" type="pres">
      <dgm:prSet presAssocID="{5FBE2AF5-F8B1-4B39-8587-18522C39F72B}" presName="hierRoot2" presStyleCnt="0"/>
      <dgm:spPr/>
    </dgm:pt>
    <dgm:pt modelId="{F2086E77-45E8-46C5-A1EA-9AC489C10BCE}" type="pres">
      <dgm:prSet presAssocID="{5FBE2AF5-F8B1-4B39-8587-18522C39F72B}" presName="composite2" presStyleCnt="0"/>
      <dgm:spPr/>
    </dgm:pt>
    <dgm:pt modelId="{F4D37A3C-C7E7-4E57-B661-FF1F0AFAFF4A}" type="pres">
      <dgm:prSet presAssocID="{5FBE2AF5-F8B1-4B39-8587-18522C39F72B}" presName="background2" presStyleLbl="node2" presStyleIdx="2" presStyleCnt="3"/>
      <dgm:spPr/>
    </dgm:pt>
    <dgm:pt modelId="{B8D8CD89-426B-435F-9E2F-0C033AA79A68}" type="pres">
      <dgm:prSet presAssocID="{5FBE2AF5-F8B1-4B39-8587-18522C39F72B}" presName="text2" presStyleLbl="fgAcc2" presStyleIdx="2" presStyleCnt="3" custScaleX="117260" custScaleY="64492">
        <dgm:presLayoutVars>
          <dgm:chPref val="3"/>
        </dgm:presLayoutVars>
      </dgm:prSet>
      <dgm:spPr/>
    </dgm:pt>
    <dgm:pt modelId="{DB7EB760-A6B1-4DA7-9B5B-D078F2816263}" type="pres">
      <dgm:prSet presAssocID="{5FBE2AF5-F8B1-4B39-8587-18522C39F72B}" presName="hierChild3" presStyleCnt="0"/>
      <dgm:spPr/>
    </dgm:pt>
    <dgm:pt modelId="{597DEDEA-7342-4842-8AC4-087D8B50DB1D}" type="pres">
      <dgm:prSet presAssocID="{014DE84E-1BF4-4C0A-B5C7-B853ECD07248}" presName="Name17" presStyleLbl="parChTrans1D3" presStyleIdx="4" presStyleCnt="5"/>
      <dgm:spPr/>
    </dgm:pt>
    <dgm:pt modelId="{244470B2-FCFF-478F-B242-4FE5B09FDE78}" type="pres">
      <dgm:prSet presAssocID="{4C8962A9-2590-4801-A0F1-4ED3B903D154}" presName="hierRoot3" presStyleCnt="0"/>
      <dgm:spPr/>
    </dgm:pt>
    <dgm:pt modelId="{7D2CADDA-B033-4285-980F-D89F7C657676}" type="pres">
      <dgm:prSet presAssocID="{4C8962A9-2590-4801-A0F1-4ED3B903D154}" presName="composite3" presStyleCnt="0"/>
      <dgm:spPr/>
    </dgm:pt>
    <dgm:pt modelId="{932A92AE-7777-41CA-B278-5537484F4357}" type="pres">
      <dgm:prSet presAssocID="{4C8962A9-2590-4801-A0F1-4ED3B903D154}" presName="background3" presStyleLbl="node3" presStyleIdx="4" presStyleCnt="5"/>
      <dgm:spPr/>
    </dgm:pt>
    <dgm:pt modelId="{E69BBE72-6734-4EBF-9FAD-DAB47264B3A5}" type="pres">
      <dgm:prSet presAssocID="{4C8962A9-2590-4801-A0F1-4ED3B903D154}" presName="text3" presStyleLbl="fgAcc3" presStyleIdx="4" presStyleCnt="5" custScaleX="98993" custScaleY="66635">
        <dgm:presLayoutVars>
          <dgm:chPref val="3"/>
        </dgm:presLayoutVars>
      </dgm:prSet>
      <dgm:spPr/>
    </dgm:pt>
    <dgm:pt modelId="{416EBBE4-46E9-4DF0-BF9C-720B52D848BB}" type="pres">
      <dgm:prSet presAssocID="{4C8962A9-2590-4801-A0F1-4ED3B903D154}" presName="hierChild4" presStyleCnt="0"/>
      <dgm:spPr/>
    </dgm:pt>
  </dgm:ptLst>
  <dgm:cxnLst>
    <dgm:cxn modelId="{1451680A-0CC8-44F9-B8C0-4CE668D541E8}" type="presOf" srcId="{4C8962A9-2590-4801-A0F1-4ED3B903D154}" destId="{E69BBE72-6734-4EBF-9FAD-DAB47264B3A5}" srcOrd="0" destOrd="0" presId="urn:microsoft.com/office/officeart/2005/8/layout/hierarchy1"/>
    <dgm:cxn modelId="{3461C020-F713-4BEA-85A6-260260A68648}" type="presOf" srcId="{8802C038-0C7C-4DBB-AD75-669127AEF1BD}" destId="{470B022A-C7E7-4EDA-9E4A-312C68209B34}" srcOrd="0" destOrd="0" presId="urn:microsoft.com/office/officeart/2005/8/layout/hierarchy1"/>
    <dgm:cxn modelId="{E5CA4B2D-B317-4474-BD5B-36592DE4A3CE}" srcId="{A14D4E30-7E57-4942-86A6-17318366C7D1}" destId="{EFDB80EA-067E-4008-8F23-5C9E52DE794B}" srcOrd="0" destOrd="0" parTransId="{3D832A69-88D9-4544-9532-BAC8E04D7850}" sibTransId="{1FF0C950-6283-4DA8-98D3-20AAA1F5345F}"/>
    <dgm:cxn modelId="{EB484747-9E9F-47CD-85F4-6CA0A790ED01}" srcId="{9281961D-2133-4258-B765-869E929FECC3}" destId="{B0EEDE54-E4B5-4573-A0E7-1B9AD413B5AD}" srcOrd="0" destOrd="0" parTransId="{452DA2D1-99A1-4908-A4CB-B6D65A2B02D9}" sibTransId="{27126C37-9EAD-4700-88E1-00AD1D29178E}"/>
    <dgm:cxn modelId="{BE34C34B-A78E-4634-970C-7F0522DA6EA6}" srcId="{3578CA9E-0765-C144-8228-27BF793F8CF3}" destId="{062A34E6-7340-4D26-A38A-6D816EAFC8A5}" srcOrd="0" destOrd="0" parTransId="{C29CE1A6-8777-42D6-B68D-B8E69C1CB26E}" sibTransId="{D2B7A340-FA77-4EF8-BFB8-D40BA1EF4A78}"/>
    <dgm:cxn modelId="{F85F516E-C73E-4A0B-A035-B35B1DDBDFA5}" type="presOf" srcId="{062A34E6-7340-4D26-A38A-6D816EAFC8A5}" destId="{EAC25666-CBA0-4E68-9386-1D0C72B39761}" srcOrd="0" destOrd="0" presId="urn:microsoft.com/office/officeart/2005/8/layout/hierarchy1"/>
    <dgm:cxn modelId="{4ABAB778-8565-4248-83D1-3CAA67ADB441}" srcId="{A14D4E30-7E57-4942-86A6-17318366C7D1}" destId="{6846CE0C-275B-4482-8E7B-256290DA4746}" srcOrd="1" destOrd="0" parTransId="{56568363-1729-44DA-A387-6AD4850D0A52}" sibTransId="{785D57C1-3E52-415C-83F9-1DE54173D07F}"/>
    <dgm:cxn modelId="{0F172F7A-D489-4091-9995-B32116B8BD73}" type="presOf" srcId="{050E7AFF-073D-4EA1-A528-A3F7730D8792}" destId="{7C3662DD-E87F-4809-B583-A0E22568B430}" srcOrd="0" destOrd="0" presId="urn:microsoft.com/office/officeart/2005/8/layout/hierarchy1"/>
    <dgm:cxn modelId="{6CEC5489-A2DF-403A-A5FE-16C95E81B8E1}" type="presOf" srcId="{3D832A69-88D9-4544-9532-BAC8E04D7850}" destId="{E9D9EE78-E31D-41C2-9A65-113FA56298A6}" srcOrd="0" destOrd="0" presId="urn:microsoft.com/office/officeart/2005/8/layout/hierarchy1"/>
    <dgm:cxn modelId="{ECC4578B-78EE-42CA-B3F1-EFD4197545F6}" type="presOf" srcId="{928461F7-E194-42CB-8BC2-5DC15827B3E3}" destId="{1137CB88-90B8-4092-B079-4049CAA83BCD}" srcOrd="0" destOrd="0" presId="urn:microsoft.com/office/officeart/2005/8/layout/hierarchy1"/>
    <dgm:cxn modelId="{BBB7B095-B81F-4DBE-89AE-C01A6F4A17AA}" type="presOf" srcId="{014DE84E-1BF4-4C0A-B5C7-B853ECD07248}" destId="{597DEDEA-7342-4842-8AC4-087D8B50DB1D}" srcOrd="0" destOrd="0" presId="urn:microsoft.com/office/officeart/2005/8/layout/hierarchy1"/>
    <dgm:cxn modelId="{62AE4197-1785-4B79-8B18-F72064501C64}" type="presOf" srcId="{6846CE0C-275B-4482-8E7B-256290DA4746}" destId="{110D7A64-46AF-49F1-A6AF-48144EC65E7E}" srcOrd="0" destOrd="0" presId="urn:microsoft.com/office/officeart/2005/8/layout/hierarchy1"/>
    <dgm:cxn modelId="{DB77A099-DC4A-46EB-8B8E-0AA3394B9729}" type="presOf" srcId="{452DA2D1-99A1-4908-A4CB-B6D65A2B02D9}" destId="{1C67B475-308C-41CA-BE5B-73DE2B8BC999}" srcOrd="0" destOrd="0" presId="urn:microsoft.com/office/officeart/2005/8/layout/hierarchy1"/>
    <dgm:cxn modelId="{15A36F9A-48E3-45B8-9412-832CB47EBAA5}" type="presOf" srcId="{6EBBC921-CB1C-49DD-9BB3-66C276EEC1EB}" destId="{399AE8E7-BBF3-4E87-984E-9D7164592064}" srcOrd="0" destOrd="0" presId="urn:microsoft.com/office/officeart/2005/8/layout/hierarchy1"/>
    <dgm:cxn modelId="{DBE04D9B-8B63-4DEF-9ECF-B92356740953}" type="presOf" srcId="{9281961D-2133-4258-B765-869E929FECC3}" destId="{84E4EFEE-EF1E-4A3D-93EF-36889A9B8785}" srcOrd="0" destOrd="0" presId="urn:microsoft.com/office/officeart/2005/8/layout/hierarchy1"/>
    <dgm:cxn modelId="{204752A2-6E82-48FD-A70E-E9BE0848A68C}" type="presOf" srcId="{5FBE2AF5-F8B1-4B39-8587-18522C39F72B}" destId="{B8D8CD89-426B-435F-9E2F-0C033AA79A68}" srcOrd="0" destOrd="0" presId="urn:microsoft.com/office/officeart/2005/8/layout/hierarchy1"/>
    <dgm:cxn modelId="{204013AA-F357-4597-968A-CA508FF2A1FC}" srcId="{062A34E6-7340-4D26-A38A-6D816EAFC8A5}" destId="{9281961D-2133-4258-B765-869E929FECC3}" srcOrd="1" destOrd="0" parTransId="{050E7AFF-073D-4EA1-A528-A3F7730D8792}" sibTransId="{2E6DFF3C-194A-4408-806A-843B7842069E}"/>
    <dgm:cxn modelId="{240725BF-5530-4188-8838-8F8EFE62B00A}" type="presOf" srcId="{56568363-1729-44DA-A387-6AD4850D0A52}" destId="{53CD50FA-BFF6-424F-A657-EBE34B4609AF}" srcOrd="0" destOrd="0" presId="urn:microsoft.com/office/officeart/2005/8/layout/hierarchy1"/>
    <dgm:cxn modelId="{C38623C5-2334-4171-BB14-249D605B9D10}" type="presOf" srcId="{EFDB80EA-067E-4008-8F23-5C9E52DE794B}" destId="{A18AA3C6-708C-418A-8DD5-8F1AB7AFBE2C}" srcOrd="0" destOrd="0" presId="urn:microsoft.com/office/officeart/2005/8/layout/hierarchy1"/>
    <dgm:cxn modelId="{D39AA9C9-D5E8-4A8E-B337-FDC28837890F}" srcId="{5FBE2AF5-F8B1-4B39-8587-18522C39F72B}" destId="{4C8962A9-2590-4801-A0F1-4ED3B903D154}" srcOrd="0" destOrd="0" parTransId="{014DE84E-1BF4-4C0A-B5C7-B853ECD07248}" sibTransId="{01063ED1-D3EC-415B-A65B-D82C6A3E34DC}"/>
    <dgm:cxn modelId="{039D40DB-FC22-4E2B-881B-189F5A264186}" srcId="{062A34E6-7340-4D26-A38A-6D816EAFC8A5}" destId="{A14D4E30-7E57-4942-86A6-17318366C7D1}" srcOrd="0" destOrd="0" parTransId="{6EBBC921-CB1C-49DD-9BB3-66C276EEC1EB}" sibTransId="{AE29625B-CF0D-4CCD-8D53-07AA54BC4A7C}"/>
    <dgm:cxn modelId="{178A27E3-7033-4781-AE97-9111C4FC0889}" srcId="{062A34E6-7340-4D26-A38A-6D816EAFC8A5}" destId="{5FBE2AF5-F8B1-4B39-8587-18522C39F72B}" srcOrd="2" destOrd="0" parTransId="{928461F7-E194-42CB-8BC2-5DC15827B3E3}" sibTransId="{B94E9F6C-07C3-4E7A-8AFA-96127A740A71}"/>
    <dgm:cxn modelId="{0387D4E7-F767-46AD-B9B7-22328392843F}" srcId="{9281961D-2133-4258-B765-869E929FECC3}" destId="{8802C038-0C7C-4DBB-AD75-669127AEF1BD}" srcOrd="1" destOrd="0" parTransId="{032A320E-33AE-49F9-A5A5-BE7978C233B5}" sibTransId="{0D35B2DF-77F5-44C1-85BC-BB964D4E433A}"/>
    <dgm:cxn modelId="{656BD6EA-0EBC-4A49-8459-484DA46BD864}" type="presOf" srcId="{032A320E-33AE-49F9-A5A5-BE7978C233B5}" destId="{702DC131-2BC3-4D03-8B39-42A8B4D86D11}" srcOrd="0" destOrd="0" presId="urn:microsoft.com/office/officeart/2005/8/layout/hierarchy1"/>
    <dgm:cxn modelId="{A8584AEC-609F-4E06-9119-54EE5E5BED4F}" type="presOf" srcId="{B0EEDE54-E4B5-4573-A0E7-1B9AD413B5AD}" destId="{D515B86B-C2FB-4E51-9741-FA549D6EE21B}" srcOrd="0" destOrd="0" presId="urn:microsoft.com/office/officeart/2005/8/layout/hierarchy1"/>
    <dgm:cxn modelId="{DEEAA3FA-7B88-45DA-9BDC-8E3FD18AA4FF}" type="presOf" srcId="{3578CA9E-0765-C144-8228-27BF793F8CF3}" destId="{E5CB833D-E9C9-456A-8E71-8C1056605630}" srcOrd="0" destOrd="0" presId="urn:microsoft.com/office/officeart/2005/8/layout/hierarchy1"/>
    <dgm:cxn modelId="{3C6369FC-7A3E-4251-B5CB-CC60E8F12330}" type="presOf" srcId="{A14D4E30-7E57-4942-86A6-17318366C7D1}" destId="{E6357273-BB15-4B84-93C0-32807EB07583}" srcOrd="0" destOrd="0" presId="urn:microsoft.com/office/officeart/2005/8/layout/hierarchy1"/>
    <dgm:cxn modelId="{1624EB44-0F7D-4347-BD75-FDA5715A4288}" type="presParOf" srcId="{E5CB833D-E9C9-456A-8E71-8C1056605630}" destId="{EAA82D3A-37F8-45FB-9032-41660264143F}" srcOrd="0" destOrd="0" presId="urn:microsoft.com/office/officeart/2005/8/layout/hierarchy1"/>
    <dgm:cxn modelId="{2FDF1B74-12E0-4F73-A2A8-2C4D260643B4}" type="presParOf" srcId="{EAA82D3A-37F8-45FB-9032-41660264143F}" destId="{6970BCC1-04DE-4EF9-B696-504EF40208BD}" srcOrd="0" destOrd="0" presId="urn:microsoft.com/office/officeart/2005/8/layout/hierarchy1"/>
    <dgm:cxn modelId="{497B131F-F28B-43E2-83E3-7048DA6C2D95}" type="presParOf" srcId="{6970BCC1-04DE-4EF9-B696-504EF40208BD}" destId="{B5AB7F93-11A5-4CC4-B37C-0D3864595F41}" srcOrd="0" destOrd="0" presId="urn:microsoft.com/office/officeart/2005/8/layout/hierarchy1"/>
    <dgm:cxn modelId="{23E0AE87-952C-4244-9808-11B28AFDC75B}" type="presParOf" srcId="{6970BCC1-04DE-4EF9-B696-504EF40208BD}" destId="{EAC25666-CBA0-4E68-9386-1D0C72B39761}" srcOrd="1" destOrd="0" presId="urn:microsoft.com/office/officeart/2005/8/layout/hierarchy1"/>
    <dgm:cxn modelId="{70126BB9-0E0A-4E64-95E8-71D0521403F8}" type="presParOf" srcId="{EAA82D3A-37F8-45FB-9032-41660264143F}" destId="{651DB529-2A7F-4881-B9D6-699EAF51E610}" srcOrd="1" destOrd="0" presId="urn:microsoft.com/office/officeart/2005/8/layout/hierarchy1"/>
    <dgm:cxn modelId="{FAA2A3C6-C317-4A5D-8D2A-07E93EEB6B22}" type="presParOf" srcId="{651DB529-2A7F-4881-B9D6-699EAF51E610}" destId="{399AE8E7-BBF3-4E87-984E-9D7164592064}" srcOrd="0" destOrd="0" presId="urn:microsoft.com/office/officeart/2005/8/layout/hierarchy1"/>
    <dgm:cxn modelId="{EAA16426-E7B0-49A6-9E7E-1E1288BEB387}" type="presParOf" srcId="{651DB529-2A7F-4881-B9D6-699EAF51E610}" destId="{4883C23D-C331-4061-AB0E-DFD0C25CF835}" srcOrd="1" destOrd="0" presId="urn:microsoft.com/office/officeart/2005/8/layout/hierarchy1"/>
    <dgm:cxn modelId="{529567C6-A358-4534-87A0-5A3D78AEFB19}" type="presParOf" srcId="{4883C23D-C331-4061-AB0E-DFD0C25CF835}" destId="{5DE69C50-A585-48B1-B03F-CDC911B72565}" srcOrd="0" destOrd="0" presId="urn:microsoft.com/office/officeart/2005/8/layout/hierarchy1"/>
    <dgm:cxn modelId="{EEC533BB-2F85-472D-B821-A354182758D9}" type="presParOf" srcId="{5DE69C50-A585-48B1-B03F-CDC911B72565}" destId="{4DEA5503-0006-42B2-A62E-7368C03FC677}" srcOrd="0" destOrd="0" presId="urn:microsoft.com/office/officeart/2005/8/layout/hierarchy1"/>
    <dgm:cxn modelId="{EB9845F8-4FE8-4BDD-999C-6BC393B48F53}" type="presParOf" srcId="{5DE69C50-A585-48B1-B03F-CDC911B72565}" destId="{E6357273-BB15-4B84-93C0-32807EB07583}" srcOrd="1" destOrd="0" presId="urn:microsoft.com/office/officeart/2005/8/layout/hierarchy1"/>
    <dgm:cxn modelId="{FC866065-6100-4897-A69E-8B9400FDB2BC}" type="presParOf" srcId="{4883C23D-C331-4061-AB0E-DFD0C25CF835}" destId="{529A0F75-D293-4861-A45B-8F7B17C07BC8}" srcOrd="1" destOrd="0" presId="urn:microsoft.com/office/officeart/2005/8/layout/hierarchy1"/>
    <dgm:cxn modelId="{01604C12-8EB6-439E-99B0-00B994DBE5C6}" type="presParOf" srcId="{529A0F75-D293-4861-A45B-8F7B17C07BC8}" destId="{E9D9EE78-E31D-41C2-9A65-113FA56298A6}" srcOrd="0" destOrd="0" presId="urn:microsoft.com/office/officeart/2005/8/layout/hierarchy1"/>
    <dgm:cxn modelId="{FFE62B9B-9E63-46E3-B1D6-DBA95A1E2C0F}" type="presParOf" srcId="{529A0F75-D293-4861-A45B-8F7B17C07BC8}" destId="{70310509-7978-44B9-BAC2-AAA20DEED529}" srcOrd="1" destOrd="0" presId="urn:microsoft.com/office/officeart/2005/8/layout/hierarchy1"/>
    <dgm:cxn modelId="{60FAC2A4-938E-4C00-817D-0FD027F6F6FA}" type="presParOf" srcId="{70310509-7978-44B9-BAC2-AAA20DEED529}" destId="{5BDAB7E7-3B4F-4AEA-A1AF-6BB80D08C541}" srcOrd="0" destOrd="0" presId="urn:microsoft.com/office/officeart/2005/8/layout/hierarchy1"/>
    <dgm:cxn modelId="{EFC17494-0938-4169-A964-3C3EA3189BE9}" type="presParOf" srcId="{5BDAB7E7-3B4F-4AEA-A1AF-6BB80D08C541}" destId="{CAE8089E-0BB2-4BDC-B659-ED12F4A3ADBB}" srcOrd="0" destOrd="0" presId="urn:microsoft.com/office/officeart/2005/8/layout/hierarchy1"/>
    <dgm:cxn modelId="{662A99F0-8DF1-4E3A-AD8A-C3332C320C0C}" type="presParOf" srcId="{5BDAB7E7-3B4F-4AEA-A1AF-6BB80D08C541}" destId="{A18AA3C6-708C-418A-8DD5-8F1AB7AFBE2C}" srcOrd="1" destOrd="0" presId="urn:microsoft.com/office/officeart/2005/8/layout/hierarchy1"/>
    <dgm:cxn modelId="{04E4791E-CE65-4860-887A-4F054077A627}" type="presParOf" srcId="{70310509-7978-44B9-BAC2-AAA20DEED529}" destId="{8DB1263E-87F4-4E1A-8350-261FC14328F3}" srcOrd="1" destOrd="0" presId="urn:microsoft.com/office/officeart/2005/8/layout/hierarchy1"/>
    <dgm:cxn modelId="{FD668C8C-58A6-42A0-9CE3-33557096D38B}" type="presParOf" srcId="{529A0F75-D293-4861-A45B-8F7B17C07BC8}" destId="{53CD50FA-BFF6-424F-A657-EBE34B4609AF}" srcOrd="2" destOrd="0" presId="urn:microsoft.com/office/officeart/2005/8/layout/hierarchy1"/>
    <dgm:cxn modelId="{6DD0DDC0-433C-4B19-BC2D-1F808A54C212}" type="presParOf" srcId="{529A0F75-D293-4861-A45B-8F7B17C07BC8}" destId="{38052080-60C0-4A8D-AF9F-9E2C4A0D01C1}" srcOrd="3" destOrd="0" presId="urn:microsoft.com/office/officeart/2005/8/layout/hierarchy1"/>
    <dgm:cxn modelId="{D54E5841-AE66-4657-A7D2-7B956D0D0999}" type="presParOf" srcId="{38052080-60C0-4A8D-AF9F-9E2C4A0D01C1}" destId="{7E861844-FA50-4BED-B056-56DC2A1DFA33}" srcOrd="0" destOrd="0" presId="urn:microsoft.com/office/officeart/2005/8/layout/hierarchy1"/>
    <dgm:cxn modelId="{31787416-8BAF-4111-BF7E-639E5843892B}" type="presParOf" srcId="{7E861844-FA50-4BED-B056-56DC2A1DFA33}" destId="{C0718515-9550-4DE7-83A8-B983772AB144}" srcOrd="0" destOrd="0" presId="urn:microsoft.com/office/officeart/2005/8/layout/hierarchy1"/>
    <dgm:cxn modelId="{96C78E7A-7A36-48BA-BE60-F5AFFDA5B681}" type="presParOf" srcId="{7E861844-FA50-4BED-B056-56DC2A1DFA33}" destId="{110D7A64-46AF-49F1-A6AF-48144EC65E7E}" srcOrd="1" destOrd="0" presId="urn:microsoft.com/office/officeart/2005/8/layout/hierarchy1"/>
    <dgm:cxn modelId="{ADD1BF0E-DB0C-4042-9BA9-C486FECCB564}" type="presParOf" srcId="{38052080-60C0-4A8D-AF9F-9E2C4A0D01C1}" destId="{603F9ABC-D49A-4B17-AB83-815BB4333FEA}" srcOrd="1" destOrd="0" presId="urn:microsoft.com/office/officeart/2005/8/layout/hierarchy1"/>
    <dgm:cxn modelId="{21BCBBA5-B85C-463D-BBCC-E3BDCE55521A}" type="presParOf" srcId="{651DB529-2A7F-4881-B9D6-699EAF51E610}" destId="{7C3662DD-E87F-4809-B583-A0E22568B430}" srcOrd="2" destOrd="0" presId="urn:microsoft.com/office/officeart/2005/8/layout/hierarchy1"/>
    <dgm:cxn modelId="{84B2B129-7527-4715-AAE2-8FE8ACBC1CF1}" type="presParOf" srcId="{651DB529-2A7F-4881-B9D6-699EAF51E610}" destId="{ACABDDDF-534B-404D-B88F-4824F6DA5FC2}" srcOrd="3" destOrd="0" presId="urn:microsoft.com/office/officeart/2005/8/layout/hierarchy1"/>
    <dgm:cxn modelId="{532EE639-F423-40D0-9FBB-C0099255CE3C}" type="presParOf" srcId="{ACABDDDF-534B-404D-B88F-4824F6DA5FC2}" destId="{1F3F5195-C333-46C1-83DD-03F9369C4B13}" srcOrd="0" destOrd="0" presId="urn:microsoft.com/office/officeart/2005/8/layout/hierarchy1"/>
    <dgm:cxn modelId="{DD1F8461-842B-43FC-8A32-D11D6484E91C}" type="presParOf" srcId="{1F3F5195-C333-46C1-83DD-03F9369C4B13}" destId="{EBF83B42-8471-4E29-B166-918D323C4EB5}" srcOrd="0" destOrd="0" presId="urn:microsoft.com/office/officeart/2005/8/layout/hierarchy1"/>
    <dgm:cxn modelId="{3663A2CC-E229-49D0-9FDA-6CFE3647699F}" type="presParOf" srcId="{1F3F5195-C333-46C1-83DD-03F9369C4B13}" destId="{84E4EFEE-EF1E-4A3D-93EF-36889A9B8785}" srcOrd="1" destOrd="0" presId="urn:microsoft.com/office/officeart/2005/8/layout/hierarchy1"/>
    <dgm:cxn modelId="{DAFCA37D-4F62-4E9C-98BB-68F762D17F6E}" type="presParOf" srcId="{ACABDDDF-534B-404D-B88F-4824F6DA5FC2}" destId="{D19EC48F-159D-4719-AA9D-C4DA67F04FC0}" srcOrd="1" destOrd="0" presId="urn:microsoft.com/office/officeart/2005/8/layout/hierarchy1"/>
    <dgm:cxn modelId="{8C6E8B7A-439B-4EDE-9C3F-2F550A0184E0}" type="presParOf" srcId="{D19EC48F-159D-4719-AA9D-C4DA67F04FC0}" destId="{1C67B475-308C-41CA-BE5B-73DE2B8BC999}" srcOrd="0" destOrd="0" presId="urn:microsoft.com/office/officeart/2005/8/layout/hierarchy1"/>
    <dgm:cxn modelId="{07DBB1A6-5C54-45DB-8CD4-6496FB5DC308}" type="presParOf" srcId="{D19EC48F-159D-4719-AA9D-C4DA67F04FC0}" destId="{2C2FD871-0BA0-4758-BB2E-AA9474543281}" srcOrd="1" destOrd="0" presId="urn:microsoft.com/office/officeart/2005/8/layout/hierarchy1"/>
    <dgm:cxn modelId="{E826E5EE-4105-4370-B187-123A1E91BBDF}" type="presParOf" srcId="{2C2FD871-0BA0-4758-BB2E-AA9474543281}" destId="{01C2BC71-EFC0-48BD-A289-F3EC2094FB2F}" srcOrd="0" destOrd="0" presId="urn:microsoft.com/office/officeart/2005/8/layout/hierarchy1"/>
    <dgm:cxn modelId="{8401131A-EEB1-4D8E-AAE7-D54FF10EB097}" type="presParOf" srcId="{01C2BC71-EFC0-48BD-A289-F3EC2094FB2F}" destId="{19D3E632-9C8E-4507-A028-6EE401A0B8FE}" srcOrd="0" destOrd="0" presId="urn:microsoft.com/office/officeart/2005/8/layout/hierarchy1"/>
    <dgm:cxn modelId="{A6A7124F-53F3-41ED-AB8A-459B660B3E50}" type="presParOf" srcId="{01C2BC71-EFC0-48BD-A289-F3EC2094FB2F}" destId="{D515B86B-C2FB-4E51-9741-FA549D6EE21B}" srcOrd="1" destOrd="0" presId="urn:microsoft.com/office/officeart/2005/8/layout/hierarchy1"/>
    <dgm:cxn modelId="{6C3F8D43-8631-4B02-A198-3FDF91BCF357}" type="presParOf" srcId="{2C2FD871-0BA0-4758-BB2E-AA9474543281}" destId="{02DCFC62-D148-411B-8F91-531A7E49DA67}" srcOrd="1" destOrd="0" presId="urn:microsoft.com/office/officeart/2005/8/layout/hierarchy1"/>
    <dgm:cxn modelId="{F70F190C-8106-43F7-AA15-C53DB1C8C046}" type="presParOf" srcId="{D19EC48F-159D-4719-AA9D-C4DA67F04FC0}" destId="{702DC131-2BC3-4D03-8B39-42A8B4D86D11}" srcOrd="2" destOrd="0" presId="urn:microsoft.com/office/officeart/2005/8/layout/hierarchy1"/>
    <dgm:cxn modelId="{D2545838-02E6-4726-9929-D8E0BDF1B169}" type="presParOf" srcId="{D19EC48F-159D-4719-AA9D-C4DA67F04FC0}" destId="{15393217-C9EC-47C7-8960-0F3CFF295825}" srcOrd="3" destOrd="0" presId="urn:microsoft.com/office/officeart/2005/8/layout/hierarchy1"/>
    <dgm:cxn modelId="{26088017-498D-46EF-A88E-A3CFB6976B8E}" type="presParOf" srcId="{15393217-C9EC-47C7-8960-0F3CFF295825}" destId="{2BF37F3C-F57A-4B2E-A389-BA0B93BB5F5C}" srcOrd="0" destOrd="0" presId="urn:microsoft.com/office/officeart/2005/8/layout/hierarchy1"/>
    <dgm:cxn modelId="{B40176D0-4DF5-4FEB-A02B-3B8C761E6901}" type="presParOf" srcId="{2BF37F3C-F57A-4B2E-A389-BA0B93BB5F5C}" destId="{075251B1-84E9-4345-80F1-ED20960A26B7}" srcOrd="0" destOrd="0" presId="urn:microsoft.com/office/officeart/2005/8/layout/hierarchy1"/>
    <dgm:cxn modelId="{9250D10F-CB4D-4797-99A7-D1A6519A5FFC}" type="presParOf" srcId="{2BF37F3C-F57A-4B2E-A389-BA0B93BB5F5C}" destId="{470B022A-C7E7-4EDA-9E4A-312C68209B34}" srcOrd="1" destOrd="0" presId="urn:microsoft.com/office/officeart/2005/8/layout/hierarchy1"/>
    <dgm:cxn modelId="{8FE3CE90-FBCD-478F-B530-85A2B1BB6D0C}" type="presParOf" srcId="{15393217-C9EC-47C7-8960-0F3CFF295825}" destId="{DF411515-C6E8-455D-9CAB-9519BD95D232}" srcOrd="1" destOrd="0" presId="urn:microsoft.com/office/officeart/2005/8/layout/hierarchy1"/>
    <dgm:cxn modelId="{48D1FC0C-0055-4F62-BBE6-41144379FEAD}" type="presParOf" srcId="{651DB529-2A7F-4881-B9D6-699EAF51E610}" destId="{1137CB88-90B8-4092-B079-4049CAA83BCD}" srcOrd="4" destOrd="0" presId="urn:microsoft.com/office/officeart/2005/8/layout/hierarchy1"/>
    <dgm:cxn modelId="{0B267927-BD83-4941-A836-6DF78EFDF1D6}" type="presParOf" srcId="{651DB529-2A7F-4881-B9D6-699EAF51E610}" destId="{49A00791-C48E-4837-A59B-BF7836B30A26}" srcOrd="5" destOrd="0" presId="urn:microsoft.com/office/officeart/2005/8/layout/hierarchy1"/>
    <dgm:cxn modelId="{F57CCCAB-A52F-4E62-B4B8-D9958A680737}" type="presParOf" srcId="{49A00791-C48E-4837-A59B-BF7836B30A26}" destId="{F2086E77-45E8-46C5-A1EA-9AC489C10BCE}" srcOrd="0" destOrd="0" presId="urn:microsoft.com/office/officeart/2005/8/layout/hierarchy1"/>
    <dgm:cxn modelId="{A18480EB-4432-4D32-8753-07C88E15C440}" type="presParOf" srcId="{F2086E77-45E8-46C5-A1EA-9AC489C10BCE}" destId="{F4D37A3C-C7E7-4E57-B661-FF1F0AFAFF4A}" srcOrd="0" destOrd="0" presId="urn:microsoft.com/office/officeart/2005/8/layout/hierarchy1"/>
    <dgm:cxn modelId="{55A76D3C-1B42-461A-BFC4-BF7DEFE7FB6A}" type="presParOf" srcId="{F2086E77-45E8-46C5-A1EA-9AC489C10BCE}" destId="{B8D8CD89-426B-435F-9E2F-0C033AA79A68}" srcOrd="1" destOrd="0" presId="urn:microsoft.com/office/officeart/2005/8/layout/hierarchy1"/>
    <dgm:cxn modelId="{10C82631-549C-4B27-A149-EDB80BDB82C2}" type="presParOf" srcId="{49A00791-C48E-4837-A59B-BF7836B30A26}" destId="{DB7EB760-A6B1-4DA7-9B5B-D078F2816263}" srcOrd="1" destOrd="0" presId="urn:microsoft.com/office/officeart/2005/8/layout/hierarchy1"/>
    <dgm:cxn modelId="{1CEB06E5-AB9D-4EC4-9BD0-939E1F4FE725}" type="presParOf" srcId="{DB7EB760-A6B1-4DA7-9B5B-D078F2816263}" destId="{597DEDEA-7342-4842-8AC4-087D8B50DB1D}" srcOrd="0" destOrd="0" presId="urn:microsoft.com/office/officeart/2005/8/layout/hierarchy1"/>
    <dgm:cxn modelId="{175AE8AF-AE0B-45B3-A76A-E93776997595}" type="presParOf" srcId="{DB7EB760-A6B1-4DA7-9B5B-D078F2816263}" destId="{244470B2-FCFF-478F-B242-4FE5B09FDE78}" srcOrd="1" destOrd="0" presId="urn:microsoft.com/office/officeart/2005/8/layout/hierarchy1"/>
    <dgm:cxn modelId="{FF0191CE-9873-494A-B3FF-2E465DD946B0}" type="presParOf" srcId="{244470B2-FCFF-478F-B242-4FE5B09FDE78}" destId="{7D2CADDA-B033-4285-980F-D89F7C657676}" srcOrd="0" destOrd="0" presId="urn:microsoft.com/office/officeart/2005/8/layout/hierarchy1"/>
    <dgm:cxn modelId="{E849496D-6FEB-4F5A-9C7A-99FC241453DE}" type="presParOf" srcId="{7D2CADDA-B033-4285-980F-D89F7C657676}" destId="{932A92AE-7777-41CA-B278-5537484F4357}" srcOrd="0" destOrd="0" presId="urn:microsoft.com/office/officeart/2005/8/layout/hierarchy1"/>
    <dgm:cxn modelId="{54A152CD-0349-46D2-940E-28056082647B}" type="presParOf" srcId="{7D2CADDA-B033-4285-980F-D89F7C657676}" destId="{E69BBE72-6734-4EBF-9FAD-DAB47264B3A5}" srcOrd="1" destOrd="0" presId="urn:microsoft.com/office/officeart/2005/8/layout/hierarchy1"/>
    <dgm:cxn modelId="{E6AE9B2E-6994-4084-807D-0BF6CF59F316}" type="presParOf" srcId="{244470B2-FCFF-478F-B242-4FE5B09FDE78}" destId="{416EBBE4-46E9-4DF0-BF9C-720B52D848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F676B-E244-4EFA-80E2-D8BA4B8868B6}">
      <dsp:nvSpPr>
        <dsp:cNvPr id="0" name=""/>
        <dsp:cNvSpPr/>
      </dsp:nvSpPr>
      <dsp:spPr>
        <a:xfrm>
          <a:off x="-4520389" y="-693166"/>
          <a:ext cx="5384973" cy="5384973"/>
        </a:xfrm>
        <a:prstGeom prst="blockArc">
          <a:avLst>
            <a:gd name="adj1" fmla="val 18900000"/>
            <a:gd name="adj2" fmla="val 2700000"/>
            <a:gd name="adj3" fmla="val 40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426CA-ABD4-4BB9-8DED-8735C80A06CA}">
      <dsp:nvSpPr>
        <dsp:cNvPr id="0" name=""/>
        <dsp:cNvSpPr/>
      </dsp:nvSpPr>
      <dsp:spPr>
        <a:xfrm>
          <a:off x="452873" y="307415"/>
          <a:ext cx="7070281" cy="6151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2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ea typeface="Yu Gothic" panose="020B0400000000000000" pitchFamily="34" charset="-128"/>
            </a:rPr>
            <a:t>Machine Learning Types</a:t>
          </a:r>
          <a:endParaRPr lang="en-CH" sz="2400" kern="1200" dirty="0"/>
        </a:p>
      </dsp:txBody>
      <dsp:txXfrm>
        <a:off x="452873" y="307415"/>
        <a:ext cx="7070281" cy="615150"/>
      </dsp:txXfrm>
    </dsp:sp>
    <dsp:sp modelId="{DF2472CE-0815-411C-9D02-4F623FAFD903}">
      <dsp:nvSpPr>
        <dsp:cNvPr id="0" name=""/>
        <dsp:cNvSpPr/>
      </dsp:nvSpPr>
      <dsp:spPr>
        <a:xfrm>
          <a:off x="68404" y="230521"/>
          <a:ext cx="768938" cy="76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5DB18-F6C3-4BAD-9C15-3B8E84906F57}">
      <dsp:nvSpPr>
        <dsp:cNvPr id="0" name=""/>
        <dsp:cNvSpPr/>
      </dsp:nvSpPr>
      <dsp:spPr>
        <a:xfrm>
          <a:off x="805553" y="1230301"/>
          <a:ext cx="6717601" cy="61515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2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ea typeface="Yu Gothic" panose="020B0400000000000000" pitchFamily="34" charset="-128"/>
            </a:rPr>
            <a:t>ML Model Design and Training</a:t>
          </a:r>
          <a:endParaRPr lang="en-CH" sz="2400" kern="1200" dirty="0"/>
        </a:p>
      </dsp:txBody>
      <dsp:txXfrm>
        <a:off x="805553" y="1230301"/>
        <a:ext cx="6717601" cy="615150"/>
      </dsp:txXfrm>
    </dsp:sp>
    <dsp:sp modelId="{AE516415-6804-4BBC-AB97-6F7505F1DB25}">
      <dsp:nvSpPr>
        <dsp:cNvPr id="0" name=""/>
        <dsp:cNvSpPr/>
      </dsp:nvSpPr>
      <dsp:spPr>
        <a:xfrm>
          <a:off x="421084" y="1153407"/>
          <a:ext cx="768938" cy="76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4BE1E-E2A0-48DE-828A-E32B66C8440B}">
      <dsp:nvSpPr>
        <dsp:cNvPr id="0" name=""/>
        <dsp:cNvSpPr/>
      </dsp:nvSpPr>
      <dsp:spPr>
        <a:xfrm>
          <a:off x="805553" y="2153188"/>
          <a:ext cx="6717601" cy="61515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2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Jupyter Notebooks (Hands on)</a:t>
          </a:r>
          <a:endParaRPr lang="en-CH" sz="2400" kern="1200" dirty="0"/>
        </a:p>
      </dsp:txBody>
      <dsp:txXfrm>
        <a:off x="805553" y="2153188"/>
        <a:ext cx="6717601" cy="615150"/>
      </dsp:txXfrm>
    </dsp:sp>
    <dsp:sp modelId="{CD779665-2415-481E-9D27-51F1DF538EA8}">
      <dsp:nvSpPr>
        <dsp:cNvPr id="0" name=""/>
        <dsp:cNvSpPr/>
      </dsp:nvSpPr>
      <dsp:spPr>
        <a:xfrm>
          <a:off x="421084" y="2076294"/>
          <a:ext cx="768938" cy="76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DB6B0-E263-4802-97B5-85584896FA89}">
      <dsp:nvSpPr>
        <dsp:cNvPr id="0" name=""/>
        <dsp:cNvSpPr/>
      </dsp:nvSpPr>
      <dsp:spPr>
        <a:xfrm>
          <a:off x="452873" y="3076074"/>
          <a:ext cx="7070281" cy="61515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27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Q&amp;A session</a:t>
          </a:r>
          <a:endParaRPr lang="en-CH" sz="2400" kern="1200" dirty="0"/>
        </a:p>
      </dsp:txBody>
      <dsp:txXfrm>
        <a:off x="452873" y="3076074"/>
        <a:ext cx="7070281" cy="615150"/>
      </dsp:txXfrm>
    </dsp:sp>
    <dsp:sp modelId="{992DA9A4-A2B0-418A-92D6-FB421E5676D6}">
      <dsp:nvSpPr>
        <dsp:cNvPr id="0" name=""/>
        <dsp:cNvSpPr/>
      </dsp:nvSpPr>
      <dsp:spPr>
        <a:xfrm>
          <a:off x="68404" y="2999180"/>
          <a:ext cx="768938" cy="768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38F19-B0A8-4977-808C-C0A1492401A5}">
      <dsp:nvSpPr>
        <dsp:cNvPr id="0" name=""/>
        <dsp:cNvSpPr/>
      </dsp:nvSpPr>
      <dsp:spPr>
        <a:xfrm>
          <a:off x="0" y="639323"/>
          <a:ext cx="10282504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B1ECB-8364-4225-A922-CAA61646AFE5}">
      <dsp:nvSpPr>
        <dsp:cNvPr id="0" name=""/>
        <dsp:cNvSpPr/>
      </dsp:nvSpPr>
      <dsp:spPr>
        <a:xfrm>
          <a:off x="514125" y="34163"/>
          <a:ext cx="7197752" cy="12103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058" tIns="0" rIns="2720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Supervised Learning</a:t>
          </a:r>
          <a:endParaRPr lang="en-CH" sz="2400" kern="1200" dirty="0"/>
        </a:p>
      </dsp:txBody>
      <dsp:txXfrm>
        <a:off x="573208" y="93246"/>
        <a:ext cx="7079586" cy="1092154"/>
      </dsp:txXfrm>
    </dsp:sp>
    <dsp:sp modelId="{9FD9DB27-FF8B-473E-894D-E78C653636A1}">
      <dsp:nvSpPr>
        <dsp:cNvPr id="0" name=""/>
        <dsp:cNvSpPr/>
      </dsp:nvSpPr>
      <dsp:spPr>
        <a:xfrm>
          <a:off x="0" y="2499083"/>
          <a:ext cx="10282504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FE2BB-AFBB-4C8A-8D9E-E4340C09BA1A}">
      <dsp:nvSpPr>
        <dsp:cNvPr id="0" name=""/>
        <dsp:cNvSpPr/>
      </dsp:nvSpPr>
      <dsp:spPr>
        <a:xfrm>
          <a:off x="514125" y="1893923"/>
          <a:ext cx="7197752" cy="12103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058" tIns="0" rIns="2720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Unsupervised Learning </a:t>
          </a:r>
          <a:endParaRPr lang="en-CH" sz="2400" kern="1200" dirty="0"/>
        </a:p>
      </dsp:txBody>
      <dsp:txXfrm>
        <a:off x="573208" y="1953006"/>
        <a:ext cx="7079586" cy="1092154"/>
      </dsp:txXfrm>
    </dsp:sp>
    <dsp:sp modelId="{17EE2BF6-3BB2-46B7-8862-A770EE2C958B}">
      <dsp:nvSpPr>
        <dsp:cNvPr id="0" name=""/>
        <dsp:cNvSpPr/>
      </dsp:nvSpPr>
      <dsp:spPr>
        <a:xfrm>
          <a:off x="0" y="4358843"/>
          <a:ext cx="10282504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7EE5D-6467-4387-B384-246AF0466B26}">
      <dsp:nvSpPr>
        <dsp:cNvPr id="0" name=""/>
        <dsp:cNvSpPr/>
      </dsp:nvSpPr>
      <dsp:spPr>
        <a:xfrm>
          <a:off x="514125" y="3753683"/>
          <a:ext cx="7197752" cy="121032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058" tIns="0" rIns="27205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Reinforcement Learning</a:t>
          </a:r>
          <a:endParaRPr lang="en-CH" sz="2400" kern="1200" dirty="0"/>
        </a:p>
      </dsp:txBody>
      <dsp:txXfrm>
        <a:off x="573208" y="3812766"/>
        <a:ext cx="7079586" cy="1092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DEDEA-7342-4842-8AC4-087D8B50DB1D}">
      <dsp:nvSpPr>
        <dsp:cNvPr id="0" name=""/>
        <dsp:cNvSpPr/>
      </dsp:nvSpPr>
      <dsp:spPr>
        <a:xfrm>
          <a:off x="9826568" y="3164299"/>
          <a:ext cx="91440" cy="5219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19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7CB88-90B8-4092-B079-4049CAA83BCD}">
      <dsp:nvSpPr>
        <dsp:cNvPr id="0" name=""/>
        <dsp:cNvSpPr/>
      </dsp:nvSpPr>
      <dsp:spPr>
        <a:xfrm>
          <a:off x="5980070" y="1907429"/>
          <a:ext cx="3892218" cy="52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681"/>
              </a:lnTo>
              <a:lnTo>
                <a:pt x="3892218" y="355681"/>
              </a:lnTo>
              <a:lnTo>
                <a:pt x="3892218" y="521932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DC131-2BC3-4D03-8B39-42A8B4D86D11}">
      <dsp:nvSpPr>
        <dsp:cNvPr id="0" name=""/>
        <dsp:cNvSpPr/>
      </dsp:nvSpPr>
      <dsp:spPr>
        <a:xfrm>
          <a:off x="6518306" y="3164299"/>
          <a:ext cx="1087671" cy="52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681"/>
              </a:lnTo>
              <a:lnTo>
                <a:pt x="1087671" y="355681"/>
              </a:lnTo>
              <a:lnTo>
                <a:pt x="1087671" y="5219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B475-308C-41CA-BE5B-73DE2B8BC999}">
      <dsp:nvSpPr>
        <dsp:cNvPr id="0" name=""/>
        <dsp:cNvSpPr/>
      </dsp:nvSpPr>
      <dsp:spPr>
        <a:xfrm>
          <a:off x="5339666" y="3164299"/>
          <a:ext cx="1178639" cy="521932"/>
        </a:xfrm>
        <a:custGeom>
          <a:avLst/>
          <a:gdLst/>
          <a:ahLst/>
          <a:cxnLst/>
          <a:rect l="0" t="0" r="0" b="0"/>
          <a:pathLst>
            <a:path>
              <a:moveTo>
                <a:pt x="1178639" y="0"/>
              </a:moveTo>
              <a:lnTo>
                <a:pt x="1178639" y="355681"/>
              </a:lnTo>
              <a:lnTo>
                <a:pt x="0" y="355681"/>
              </a:lnTo>
              <a:lnTo>
                <a:pt x="0" y="5219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662DD-E87F-4809-B583-A0E22568B430}">
      <dsp:nvSpPr>
        <dsp:cNvPr id="0" name=""/>
        <dsp:cNvSpPr/>
      </dsp:nvSpPr>
      <dsp:spPr>
        <a:xfrm>
          <a:off x="5980070" y="1907429"/>
          <a:ext cx="538236" cy="52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681"/>
              </a:lnTo>
              <a:lnTo>
                <a:pt x="538236" y="355681"/>
              </a:lnTo>
              <a:lnTo>
                <a:pt x="538236" y="521932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D50FA-BFF6-424F-A657-EBE34B4609AF}">
      <dsp:nvSpPr>
        <dsp:cNvPr id="0" name=""/>
        <dsp:cNvSpPr/>
      </dsp:nvSpPr>
      <dsp:spPr>
        <a:xfrm>
          <a:off x="2028037" y="3164299"/>
          <a:ext cx="1121625" cy="5219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681"/>
              </a:lnTo>
              <a:lnTo>
                <a:pt x="1121625" y="355681"/>
              </a:lnTo>
              <a:lnTo>
                <a:pt x="1121625" y="5219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9EE78-E31D-41C2-9A65-113FA56298A6}">
      <dsp:nvSpPr>
        <dsp:cNvPr id="0" name=""/>
        <dsp:cNvSpPr/>
      </dsp:nvSpPr>
      <dsp:spPr>
        <a:xfrm>
          <a:off x="925704" y="3164299"/>
          <a:ext cx="1102333" cy="521932"/>
        </a:xfrm>
        <a:custGeom>
          <a:avLst/>
          <a:gdLst/>
          <a:ahLst/>
          <a:cxnLst/>
          <a:rect l="0" t="0" r="0" b="0"/>
          <a:pathLst>
            <a:path>
              <a:moveTo>
                <a:pt x="1102333" y="0"/>
              </a:moveTo>
              <a:lnTo>
                <a:pt x="1102333" y="355681"/>
              </a:lnTo>
              <a:lnTo>
                <a:pt x="0" y="355681"/>
              </a:lnTo>
              <a:lnTo>
                <a:pt x="0" y="5219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AE8E7-BBF3-4E87-984E-9D7164592064}">
      <dsp:nvSpPr>
        <dsp:cNvPr id="0" name=""/>
        <dsp:cNvSpPr/>
      </dsp:nvSpPr>
      <dsp:spPr>
        <a:xfrm>
          <a:off x="2028037" y="1907429"/>
          <a:ext cx="3952032" cy="521932"/>
        </a:xfrm>
        <a:custGeom>
          <a:avLst/>
          <a:gdLst/>
          <a:ahLst/>
          <a:cxnLst/>
          <a:rect l="0" t="0" r="0" b="0"/>
          <a:pathLst>
            <a:path>
              <a:moveTo>
                <a:pt x="3952032" y="0"/>
              </a:moveTo>
              <a:lnTo>
                <a:pt x="3952032" y="355681"/>
              </a:lnTo>
              <a:lnTo>
                <a:pt x="0" y="355681"/>
              </a:lnTo>
              <a:lnTo>
                <a:pt x="0" y="521932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B7F93-11A5-4CC4-B37C-0D3864595F41}">
      <dsp:nvSpPr>
        <dsp:cNvPr id="0" name=""/>
        <dsp:cNvSpPr/>
      </dsp:nvSpPr>
      <dsp:spPr>
        <a:xfrm>
          <a:off x="4289743" y="1116220"/>
          <a:ext cx="3380652" cy="791209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25666-CBA0-4E68-9386-1D0C72B39761}">
      <dsp:nvSpPr>
        <dsp:cNvPr id="0" name=""/>
        <dsp:cNvSpPr/>
      </dsp:nvSpPr>
      <dsp:spPr>
        <a:xfrm>
          <a:off x="4489144" y="1305651"/>
          <a:ext cx="3380652" cy="791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Machine Learning </a:t>
          </a:r>
          <a:endParaRPr lang="en-CH" sz="3200" b="1" kern="1200" dirty="0"/>
        </a:p>
      </dsp:txBody>
      <dsp:txXfrm>
        <a:off x="4512318" y="1328825"/>
        <a:ext cx="3334304" cy="744861"/>
      </dsp:txXfrm>
    </dsp:sp>
    <dsp:sp modelId="{4DEA5503-0006-42B2-A62E-7368C03FC677}">
      <dsp:nvSpPr>
        <dsp:cNvPr id="0" name=""/>
        <dsp:cNvSpPr/>
      </dsp:nvSpPr>
      <dsp:spPr>
        <a:xfrm>
          <a:off x="1035671" y="2429362"/>
          <a:ext cx="1984732" cy="73493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57273-BB15-4B84-93C0-32807EB07583}">
      <dsp:nvSpPr>
        <dsp:cNvPr id="0" name=""/>
        <dsp:cNvSpPr/>
      </dsp:nvSpPr>
      <dsp:spPr>
        <a:xfrm>
          <a:off x="1235072" y="2618793"/>
          <a:ext cx="1984732" cy="734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Supervised Learning</a:t>
          </a:r>
          <a:endParaRPr lang="en-CH" sz="2400" b="0" kern="1200" dirty="0"/>
        </a:p>
      </dsp:txBody>
      <dsp:txXfrm>
        <a:off x="1256598" y="2640319"/>
        <a:ext cx="1941680" cy="691884"/>
      </dsp:txXfrm>
    </dsp:sp>
    <dsp:sp modelId="{CAE8089E-0BB2-4BDC-B659-ED12F4A3ADBB}">
      <dsp:nvSpPr>
        <dsp:cNvPr id="0" name=""/>
        <dsp:cNvSpPr/>
      </dsp:nvSpPr>
      <dsp:spPr>
        <a:xfrm>
          <a:off x="3480" y="3686232"/>
          <a:ext cx="1844447" cy="757397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AA3C6-708C-418A-8DD5-8F1AB7AFBE2C}">
      <dsp:nvSpPr>
        <dsp:cNvPr id="0" name=""/>
        <dsp:cNvSpPr/>
      </dsp:nvSpPr>
      <dsp:spPr>
        <a:xfrm>
          <a:off x="202881" y="3875663"/>
          <a:ext cx="1844447" cy="757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Classification</a:t>
          </a:r>
          <a:endParaRPr lang="en-CH" sz="2400" kern="1200" dirty="0"/>
        </a:p>
      </dsp:txBody>
      <dsp:txXfrm>
        <a:off x="225064" y="3897846"/>
        <a:ext cx="1800081" cy="713031"/>
      </dsp:txXfrm>
    </dsp:sp>
    <dsp:sp modelId="{C0718515-9550-4DE7-83A8-B983772AB144}">
      <dsp:nvSpPr>
        <dsp:cNvPr id="0" name=""/>
        <dsp:cNvSpPr/>
      </dsp:nvSpPr>
      <dsp:spPr>
        <a:xfrm>
          <a:off x="2246730" y="3686232"/>
          <a:ext cx="1805863" cy="757397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D7A64-46AF-49F1-A6AF-48144EC65E7E}">
      <dsp:nvSpPr>
        <dsp:cNvPr id="0" name=""/>
        <dsp:cNvSpPr/>
      </dsp:nvSpPr>
      <dsp:spPr>
        <a:xfrm>
          <a:off x="2446132" y="3875663"/>
          <a:ext cx="1805863" cy="7573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Regression</a:t>
          </a:r>
          <a:endParaRPr lang="en-CH" sz="2400" kern="1200" dirty="0"/>
        </a:p>
      </dsp:txBody>
      <dsp:txXfrm>
        <a:off x="2468315" y="3897846"/>
        <a:ext cx="1761497" cy="713031"/>
      </dsp:txXfrm>
    </dsp:sp>
    <dsp:sp modelId="{EBF83B42-8471-4E29-B166-918D323C4EB5}">
      <dsp:nvSpPr>
        <dsp:cNvPr id="0" name=""/>
        <dsp:cNvSpPr/>
      </dsp:nvSpPr>
      <dsp:spPr>
        <a:xfrm>
          <a:off x="5520018" y="2429362"/>
          <a:ext cx="1996576" cy="73493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4EFEE-EF1E-4A3D-93EF-36889A9B8785}">
      <dsp:nvSpPr>
        <dsp:cNvPr id="0" name=""/>
        <dsp:cNvSpPr/>
      </dsp:nvSpPr>
      <dsp:spPr>
        <a:xfrm>
          <a:off x="5719419" y="2618793"/>
          <a:ext cx="1996576" cy="734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Unsupervised Learning</a:t>
          </a:r>
          <a:endParaRPr lang="en-CH" sz="2400" b="0" kern="1200" dirty="0"/>
        </a:p>
      </dsp:txBody>
      <dsp:txXfrm>
        <a:off x="5740945" y="2640319"/>
        <a:ext cx="1953524" cy="691884"/>
      </dsp:txXfrm>
    </dsp:sp>
    <dsp:sp modelId="{19D3E632-9C8E-4507-A028-6EE401A0B8FE}">
      <dsp:nvSpPr>
        <dsp:cNvPr id="0" name=""/>
        <dsp:cNvSpPr/>
      </dsp:nvSpPr>
      <dsp:spPr>
        <a:xfrm>
          <a:off x="4451396" y="3686232"/>
          <a:ext cx="1776539" cy="759357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5B86B-C2FB-4E51-9741-FA549D6EE21B}">
      <dsp:nvSpPr>
        <dsp:cNvPr id="0" name=""/>
        <dsp:cNvSpPr/>
      </dsp:nvSpPr>
      <dsp:spPr>
        <a:xfrm>
          <a:off x="4650798" y="3875663"/>
          <a:ext cx="1776539" cy="759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Clustering </a:t>
          </a:r>
          <a:r>
            <a:rPr lang="en-US" sz="2400" b="1" kern="1200" dirty="0"/>
            <a:t> </a:t>
          </a:r>
          <a:endParaRPr lang="en-CH" sz="2400" kern="1200" dirty="0"/>
        </a:p>
      </dsp:txBody>
      <dsp:txXfrm>
        <a:off x="4673039" y="3897904"/>
        <a:ext cx="1732057" cy="714875"/>
      </dsp:txXfrm>
    </dsp:sp>
    <dsp:sp modelId="{075251B1-84E9-4345-80F1-ED20960A26B7}">
      <dsp:nvSpPr>
        <dsp:cNvPr id="0" name=""/>
        <dsp:cNvSpPr/>
      </dsp:nvSpPr>
      <dsp:spPr>
        <a:xfrm>
          <a:off x="6626738" y="3686232"/>
          <a:ext cx="1958477" cy="736110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B022A-C7E7-4EDA-9E4A-312C68209B34}">
      <dsp:nvSpPr>
        <dsp:cNvPr id="0" name=""/>
        <dsp:cNvSpPr/>
      </dsp:nvSpPr>
      <dsp:spPr>
        <a:xfrm>
          <a:off x="6826140" y="3875663"/>
          <a:ext cx="1958477" cy="736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Anomaly detection</a:t>
          </a:r>
          <a:endParaRPr lang="en-CH" sz="2400" kern="1200" dirty="0"/>
        </a:p>
      </dsp:txBody>
      <dsp:txXfrm>
        <a:off x="6847700" y="3897223"/>
        <a:ext cx="1915357" cy="692990"/>
      </dsp:txXfrm>
    </dsp:sp>
    <dsp:sp modelId="{F4D37A3C-C7E7-4E57-B661-FF1F0AFAFF4A}">
      <dsp:nvSpPr>
        <dsp:cNvPr id="0" name=""/>
        <dsp:cNvSpPr/>
      </dsp:nvSpPr>
      <dsp:spPr>
        <a:xfrm>
          <a:off x="8820107" y="2429362"/>
          <a:ext cx="2104361" cy="73493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8CD89-426B-435F-9E2F-0C033AA79A68}">
      <dsp:nvSpPr>
        <dsp:cNvPr id="0" name=""/>
        <dsp:cNvSpPr/>
      </dsp:nvSpPr>
      <dsp:spPr>
        <a:xfrm>
          <a:off x="9019509" y="2618793"/>
          <a:ext cx="2104361" cy="734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Reinforcement Learning</a:t>
          </a:r>
          <a:endParaRPr lang="en-CH" sz="2400" b="0" kern="1200" dirty="0"/>
        </a:p>
      </dsp:txBody>
      <dsp:txXfrm>
        <a:off x="9041035" y="2640319"/>
        <a:ext cx="2061309" cy="691884"/>
      </dsp:txXfrm>
    </dsp:sp>
    <dsp:sp modelId="{932A92AE-7777-41CA-B278-5537484F4357}">
      <dsp:nvSpPr>
        <dsp:cNvPr id="0" name=""/>
        <dsp:cNvSpPr/>
      </dsp:nvSpPr>
      <dsp:spPr>
        <a:xfrm>
          <a:off x="8984018" y="3686232"/>
          <a:ext cx="1776539" cy="759357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E72-6734-4EBF-9FAD-DAB47264B3A5}">
      <dsp:nvSpPr>
        <dsp:cNvPr id="0" name=""/>
        <dsp:cNvSpPr/>
      </dsp:nvSpPr>
      <dsp:spPr>
        <a:xfrm>
          <a:off x="9183420" y="3875663"/>
          <a:ext cx="1776539" cy="7593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Decision Making</a:t>
          </a:r>
          <a:endParaRPr lang="en-CH" sz="2400" kern="1200" dirty="0"/>
        </a:p>
      </dsp:txBody>
      <dsp:txXfrm>
        <a:off x="9205661" y="3897904"/>
        <a:ext cx="1732057" cy="714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0BD1-BA98-45B4-9407-0D91EED959FE}" type="datetimeFigureOut">
              <a:rPr lang="en-CH" smtClean="0"/>
              <a:t>9/30/22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1443D-78E5-4C9E-838E-F3AE638181F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910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452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433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749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set will consist of input features and its corresponding label (for example, image of an apple and its corresponding label or text from a spam email and its corresponding label 0/1, or system metrics and corresponding label that system is up/down)</a:t>
            </a:r>
          </a:p>
          <a:p>
            <a:endParaRPr lang="en-US" dirty="0"/>
          </a:p>
          <a:p>
            <a:r>
              <a:rPr lang="en-US" dirty="0"/>
              <a:t>Creating a function (supervised learning)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106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2198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058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458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0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544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07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F4CA-E855-CA6B-C1B2-0BAFEA204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05ED4-83A6-5961-8BA6-73E7184D0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E92A4-190A-3455-0D04-8A1FFE2B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176C-609E-15A1-9D12-61F2AA8A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85671-A4E4-7BB4-FFF2-71947BDE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599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0F21-9D76-5D3D-F5FD-C86F920D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B3F4-76F7-FF33-09E4-15FB2F3DB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1CA4-D91B-10B6-1C64-8264047D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2F37C-9D21-CF5B-1733-FB225D0C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5A47-CED5-A309-5D4B-FDF31418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809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7E83C-E8FD-595D-1D85-2A165792A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D59B3-CDB1-E02B-A510-8F6A8FCDD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A674-EEB8-3622-5DCF-7551A1F1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7582-2AA8-5BB9-8042-5E50E06B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B9DC-9C08-CDD1-0D11-A161BB89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696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C7EA-5F12-6264-A83F-3649EEC2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5A5C9-85B3-3735-7779-B4AF8E83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177D-733A-3AE4-F83C-B3F02B32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6939-03CD-2C31-CCDF-1156F9E2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6F6D8-2241-C37B-4D99-FAA0070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655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1188-5E01-430E-EE1E-8AB89F8A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967CC-E73C-4295-352B-B952871B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F4924-F8CB-666B-9560-D7FCC5AA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981C-2174-F064-FC6F-B6CE72C7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A9-F952-7A01-ED44-1810B58B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98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A89E-48B7-701D-B490-4240EB2E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CD30-4282-8A10-6910-0B7148042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821AB-1259-251C-9BFF-7088D3B4D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9BE14-A862-C727-A49F-8B3099A3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C68B-B7E7-4599-D2F7-B7C1E8B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C3A7-7C26-F141-8770-BB1479E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61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DD9B-5B43-318C-E2D6-8F577A08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17DC0-47F2-E423-1A2A-773CB039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E0F-CCBF-B1DA-148E-A6BBFF64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C84A0-64DA-32ED-1D01-76BDAC29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7501C-15AC-DAEE-FEB4-D7FCEE49D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C395F-3DD1-047D-34D8-45E451DA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89910-9FD7-EC00-97E9-CCE020A9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3CE65-175F-3E4A-8BC5-5748BBE4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330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4C-7B4A-A4B6-1077-0A2AA144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00E5B-2705-E682-563E-5E387ACE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A7510-13B5-1512-BA7D-73DC91A5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BB2FC-E3A3-CF8D-5E72-D654E0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479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99654-459B-7E54-3C2A-CF1DB0C4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47DBB-E415-C97F-E9CF-BDEDF371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808B-B65C-DD9B-56FF-55474E7A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9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A99-DA02-9927-78F7-01E21DD7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0D25F-181D-C916-5473-8E5F8A4D1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F0EE1-AD9B-3A9A-1449-CF511F3F0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DEAF7-98D2-37D0-C4B4-0CDF7967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69E4-2E3A-38E9-1277-B9ECB554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A6529-7F55-86FA-C237-E05DC2B5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89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E978-D244-5DF9-7A92-C5F1FACE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3A99F-ACF0-F652-49B0-B9494FDEA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E4A7F-146E-77F6-B776-6219D25B2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2F3F7-19D6-73B1-F5A2-93CED97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0B963-39C8-F235-1709-2CEB6993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4237-A9DE-B193-62BE-1C245209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397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5D5C-A785-AB82-5015-C241C3B8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DD21-9497-6174-14FA-8F3E2724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512A-53A4-D7C4-E152-44D098289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C4F0F-6277-4A29-A5A7-68036305AFC8}" type="datetimeFigureOut">
              <a:rPr lang="en-CH" smtClean="0"/>
              <a:t>9/30/22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27-6A2B-26DD-616F-1E37C05A7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0573-E37E-7379-10F6-2EA8DE40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205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U-AI-ML-in-5G-Challenge/MentoringSessions20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9FFF1-83A1-30E7-5147-E8AE5F701687}"/>
              </a:ext>
            </a:extLst>
          </p:cNvPr>
          <p:cNvSpPr txBox="1"/>
          <p:nvPr/>
        </p:nvSpPr>
        <p:spPr>
          <a:xfrm>
            <a:off x="392309" y="201990"/>
            <a:ext cx="5057021" cy="2121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ea typeface="+mj-ea"/>
                <a:cs typeface="+mj-cs"/>
              </a:rPr>
              <a:t>Machine Learning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ea typeface="+mj-ea"/>
                <a:cs typeface="+mj-cs"/>
              </a:rPr>
              <a:t> - Model Building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ea typeface="+mj-ea"/>
                <a:cs typeface="+mj-cs"/>
              </a:rPr>
              <a:t>&amp; Training -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952E5-CD76-9F0F-6FAA-49294A5C0E6C}"/>
              </a:ext>
            </a:extLst>
          </p:cNvPr>
          <p:cNvSpPr txBox="1"/>
          <p:nvPr/>
        </p:nvSpPr>
        <p:spPr>
          <a:xfrm>
            <a:off x="392309" y="3059200"/>
            <a:ext cx="4813936" cy="153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</a:rPr>
              <a:t>Session 3: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</a:rPr>
              <a:t>September 29</a:t>
            </a:r>
            <a:r>
              <a:rPr lang="en-US" sz="3600" b="1" baseline="30000" dirty="0">
                <a:solidFill>
                  <a:schemeClr val="accent5"/>
                </a:solidFill>
              </a:rPr>
              <a:t>th</a:t>
            </a:r>
            <a:r>
              <a:rPr lang="en-US" sz="3600" b="1" dirty="0">
                <a:solidFill>
                  <a:schemeClr val="accent5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</a:rPr>
              <a:t>14:00 – 14:45</a:t>
            </a: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ITU AI/ML in 5G Challenge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3DF3CE-9885-927E-4526-E371A9C04599}"/>
              </a:ext>
            </a:extLst>
          </p:cNvPr>
          <p:cNvPicPr/>
          <p:nvPr/>
        </p:nvPicPr>
        <p:blipFill rotWithShape="1">
          <a:blip r:embed="rId3"/>
          <a:srcRect l="43028" r="55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006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5E9C5E-71EA-E718-4E96-0E857DE2DAA8}"/>
              </a:ext>
            </a:extLst>
          </p:cNvPr>
          <p:cNvSpPr/>
          <p:nvPr/>
        </p:nvSpPr>
        <p:spPr>
          <a:xfrm>
            <a:off x="2924125" y="2120519"/>
            <a:ext cx="1326817" cy="80624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Agent</a:t>
            </a:r>
            <a:endParaRPr lang="en-GB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C5F07-DEEF-7B96-10AD-6C68A836B5FE}"/>
              </a:ext>
            </a:extLst>
          </p:cNvPr>
          <p:cNvSpPr txBox="1"/>
          <p:nvPr/>
        </p:nvSpPr>
        <p:spPr>
          <a:xfrm>
            <a:off x="579199" y="1022698"/>
            <a:ext cx="65003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Robotics, AlphaGo &amp; Autonomous Driving </a:t>
            </a:r>
          </a:p>
          <a:p>
            <a:endParaRPr lang="en-US" sz="36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AFEFE6-F7D9-9FD5-286E-C076D11BC854}"/>
              </a:ext>
            </a:extLst>
          </p:cNvPr>
          <p:cNvSpPr/>
          <p:nvPr/>
        </p:nvSpPr>
        <p:spPr>
          <a:xfrm>
            <a:off x="2443967" y="4239495"/>
            <a:ext cx="2287135" cy="953089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Environment</a:t>
            </a:r>
            <a:endParaRPr lang="en-GB" sz="2800" b="1" dirty="0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1484C20D-6FE7-4D78-D9CB-3CA139BD5FDF}"/>
              </a:ext>
            </a:extLst>
          </p:cNvPr>
          <p:cNvSpPr/>
          <p:nvPr/>
        </p:nvSpPr>
        <p:spPr>
          <a:xfrm rot="5400000" flipV="1">
            <a:off x="4460527" y="3339175"/>
            <a:ext cx="1753214" cy="711945"/>
          </a:xfrm>
          <a:prstGeom prst="curvedUpArrow">
            <a:avLst>
              <a:gd name="adj1" fmla="val 25000"/>
              <a:gd name="adj2" fmla="val 58894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0F916B0B-E6BA-0B85-6F7C-A8D0FA14E002}"/>
              </a:ext>
            </a:extLst>
          </p:cNvPr>
          <p:cNvSpPr/>
          <p:nvPr/>
        </p:nvSpPr>
        <p:spPr>
          <a:xfrm rot="16200000" flipV="1">
            <a:off x="899312" y="3359839"/>
            <a:ext cx="1753214" cy="711945"/>
          </a:xfrm>
          <a:prstGeom prst="curvedUpArrow">
            <a:avLst>
              <a:gd name="adj1" fmla="val 25000"/>
              <a:gd name="adj2" fmla="val 58894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381ED-EE01-6673-9D57-CA69D4C1D3F7}"/>
              </a:ext>
            </a:extLst>
          </p:cNvPr>
          <p:cNvSpPr txBox="1"/>
          <p:nvPr/>
        </p:nvSpPr>
        <p:spPr>
          <a:xfrm>
            <a:off x="5312124" y="2435076"/>
            <a:ext cx="11112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action</a:t>
            </a:r>
          </a:p>
          <a:p>
            <a:endParaRPr lang="en-US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81E35-6A5D-B88D-734F-5FE174BC6EB1}"/>
              </a:ext>
            </a:extLst>
          </p:cNvPr>
          <p:cNvSpPr txBox="1"/>
          <p:nvPr/>
        </p:nvSpPr>
        <p:spPr>
          <a:xfrm>
            <a:off x="126133" y="4261572"/>
            <a:ext cx="1318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Reward</a:t>
            </a:r>
          </a:p>
          <a:p>
            <a:endParaRPr lang="en-US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A17EF-2FD1-7050-01D9-FF5803266444}"/>
              </a:ext>
            </a:extLst>
          </p:cNvPr>
          <p:cNvSpPr txBox="1"/>
          <p:nvPr/>
        </p:nvSpPr>
        <p:spPr>
          <a:xfrm>
            <a:off x="126133" y="4716039"/>
            <a:ext cx="17058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Next state</a:t>
            </a:r>
          </a:p>
          <a:p>
            <a:endParaRPr lang="en-US" sz="3600" b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B5E56B75-726A-9BBA-69E8-095A83F79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783228"/>
              </p:ext>
            </p:extLst>
          </p:nvPr>
        </p:nvGraphicFramePr>
        <p:xfrm>
          <a:off x="6655112" y="3601772"/>
          <a:ext cx="4952955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2955">
                  <a:extLst>
                    <a:ext uri="{9D8B030D-6E8A-4147-A177-3AD203B41FA5}">
                      <a16:colId xmlns:a16="http://schemas.microsoft.com/office/drawing/2014/main" val="243561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4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It can not be used in real time scenarios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33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It can not be used to solve simple problems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039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learning requires a lot of data and a lot of computation (data-hungry).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3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95385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64D07AAC-9799-C667-8734-E8946DE13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5967"/>
              </p:ext>
            </p:extLst>
          </p:nvPr>
        </p:nvGraphicFramePr>
        <p:xfrm>
          <a:off x="6655112" y="1778000"/>
          <a:ext cx="495295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2956">
                  <a:extLst>
                    <a:ext uri="{9D8B030D-6E8A-4147-A177-3AD203B41FA5}">
                      <a16:colId xmlns:a16="http://schemas.microsoft.com/office/drawing/2014/main" val="57092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can be used to solve very complex problems that can not be solved by other learning algorithms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3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can correct the errors that may have occurred during the training process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333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E6E4AC-DF23-8D51-ED3F-8842E5503A31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161407" y="-50344"/>
            <a:ext cx="57765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Reinforcement Learning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0772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1353C-10DC-7CCB-64E6-2652A021698C}"/>
              </a:ext>
            </a:extLst>
          </p:cNvPr>
          <p:cNvSpPr txBox="1"/>
          <p:nvPr/>
        </p:nvSpPr>
        <p:spPr>
          <a:xfrm>
            <a:off x="0" y="-14606"/>
            <a:ext cx="81732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Types of Machine Learning</a:t>
            </a:r>
            <a:endParaRPr lang="en-CH" sz="4400" b="1" dirty="0">
              <a:solidFill>
                <a:srgbClr val="FFFFFF"/>
              </a:solidFill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E9839A-61E9-8B36-704D-BAD731CE9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093022"/>
              </p:ext>
            </p:extLst>
          </p:nvPr>
        </p:nvGraphicFramePr>
        <p:xfrm>
          <a:off x="426474" y="370114"/>
          <a:ext cx="11127351" cy="575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DFCE6B-6757-D8A2-41CD-34E62F61001F}"/>
              </a:ext>
            </a:extLst>
          </p:cNvPr>
          <p:cNvSpPr txBox="1"/>
          <p:nvPr/>
        </p:nvSpPr>
        <p:spPr>
          <a:xfrm>
            <a:off x="1416844" y="5733804"/>
            <a:ext cx="1907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Task driven</a:t>
            </a:r>
            <a:endParaRPr lang="en-C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3AE4F-D4D0-76CE-357E-019CE59EA2EB}"/>
              </a:ext>
            </a:extLst>
          </p:cNvPr>
          <p:cNvSpPr txBox="1"/>
          <p:nvPr/>
        </p:nvSpPr>
        <p:spPr>
          <a:xfrm>
            <a:off x="6361990" y="5639088"/>
            <a:ext cx="2164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Data driven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D469C-C496-87E0-C651-1EACD7D22972}"/>
              </a:ext>
            </a:extLst>
          </p:cNvPr>
          <p:cNvSpPr txBox="1"/>
          <p:nvPr/>
        </p:nvSpPr>
        <p:spPr>
          <a:xfrm>
            <a:off x="8817560" y="5627000"/>
            <a:ext cx="3374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Learning from mistakes</a:t>
            </a:r>
            <a:endParaRPr lang="en-CH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99FC7-4BE8-0186-D07C-D9B7A97B3579}"/>
              </a:ext>
            </a:extLst>
          </p:cNvPr>
          <p:cNvSpPr txBox="1"/>
          <p:nvPr/>
        </p:nvSpPr>
        <p:spPr>
          <a:xfrm>
            <a:off x="166329" y="6275243"/>
            <a:ext cx="433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**this is not an exhaustive list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1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258F7-0ADD-316E-390C-00F0E2CABD81}"/>
              </a:ext>
            </a:extLst>
          </p:cNvPr>
          <p:cNvSpPr txBox="1"/>
          <p:nvPr/>
        </p:nvSpPr>
        <p:spPr>
          <a:xfrm>
            <a:off x="1130311" y="2066056"/>
            <a:ext cx="9931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Machine Learning models </a:t>
            </a:r>
          </a:p>
          <a:p>
            <a:pPr algn="ctr"/>
            <a:r>
              <a:rPr lang="en-US" sz="5400" b="1" dirty="0"/>
              <a:t>using </a:t>
            </a:r>
          </a:p>
          <a:p>
            <a:pPr algn="ctr"/>
            <a:r>
              <a:rPr lang="en-US" sz="5400" b="1" i="1" dirty="0"/>
              <a:t>Supervised learning</a:t>
            </a:r>
          </a:p>
          <a:p>
            <a:pPr algn="ctr"/>
            <a:endParaRPr lang="en-JP" sz="5400" b="1" dirty="0"/>
          </a:p>
        </p:txBody>
      </p:sp>
    </p:spTree>
    <p:extLst>
      <p:ext uri="{BB962C8B-B14F-4D97-AF65-F5344CB8AC3E}">
        <p14:creationId xmlns:p14="http://schemas.microsoft.com/office/powerpoint/2010/main" val="209242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17D42-7236-DAC7-C7EF-F3DBAB0E4609}"/>
              </a:ext>
            </a:extLst>
          </p:cNvPr>
          <p:cNvSpPr txBox="1"/>
          <p:nvPr/>
        </p:nvSpPr>
        <p:spPr>
          <a:xfrm>
            <a:off x="579199" y="1022698"/>
            <a:ext cx="42244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Classification vs Regression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C7C5A8-8DAA-EE7E-A1FA-B529648E261C}"/>
              </a:ext>
            </a:extLst>
          </p:cNvPr>
          <p:cNvSpPr txBox="1"/>
          <p:nvPr/>
        </p:nvSpPr>
        <p:spPr>
          <a:xfrm>
            <a:off x="579199" y="2464111"/>
            <a:ext cx="273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5B3FC-9B43-44A2-8A7B-A7D3313D4C3A}"/>
              </a:ext>
            </a:extLst>
          </p:cNvPr>
          <p:cNvSpPr txBox="1"/>
          <p:nvPr/>
        </p:nvSpPr>
        <p:spPr>
          <a:xfrm>
            <a:off x="3096925" y="2192248"/>
            <a:ext cx="672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C2735-CB65-F77B-2E6C-65875A1B69FD}"/>
              </a:ext>
            </a:extLst>
          </p:cNvPr>
          <p:cNvSpPr txBox="1"/>
          <p:nvPr/>
        </p:nvSpPr>
        <p:spPr>
          <a:xfrm>
            <a:off x="8671933" y="4514953"/>
            <a:ext cx="672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{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59AB6-3764-05B3-7A6B-DDC815855443}"/>
              </a:ext>
            </a:extLst>
          </p:cNvPr>
          <p:cNvSpPr txBox="1"/>
          <p:nvPr/>
        </p:nvSpPr>
        <p:spPr>
          <a:xfrm>
            <a:off x="9159332" y="4561265"/>
            <a:ext cx="308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94EB7-8CE2-A508-8EE3-93A857440278}"/>
              </a:ext>
            </a:extLst>
          </p:cNvPr>
          <p:cNvSpPr txBox="1"/>
          <p:nvPr/>
        </p:nvSpPr>
        <p:spPr>
          <a:xfrm>
            <a:off x="3598227" y="2264056"/>
            <a:ext cx="308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Nearest Neighbor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7E17680-8DAC-B43F-E419-C2C916B3D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0" b="16993"/>
          <a:stretch/>
        </p:blipFill>
        <p:spPr>
          <a:xfrm>
            <a:off x="1795702" y="3429000"/>
            <a:ext cx="3041044" cy="2966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1E96A-0F9D-1772-CE12-FA16727C8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3" b="17922"/>
          <a:stretch/>
        </p:blipFill>
        <p:spPr>
          <a:xfrm>
            <a:off x="7417705" y="1176919"/>
            <a:ext cx="3483255" cy="3046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7F1D9C-9EE2-BE92-EFE2-7B03334805AA}"/>
              </a:ext>
            </a:extLst>
          </p:cNvPr>
          <p:cNvSpPr txBox="1"/>
          <p:nvPr/>
        </p:nvSpPr>
        <p:spPr>
          <a:xfrm>
            <a:off x="6271028" y="4349908"/>
            <a:ext cx="273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FF816-E0E8-AA56-C6BC-88D6758AB4D2}"/>
              </a:ext>
            </a:extLst>
          </p:cNvPr>
          <p:cNvSpPr txBox="1"/>
          <p:nvPr/>
        </p:nvSpPr>
        <p:spPr>
          <a:xfrm>
            <a:off x="708467" y="6360602"/>
            <a:ext cx="11125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Images from: https://</a:t>
            </a:r>
            <a:r>
              <a:rPr lang="en-US" sz="2000" dirty="0" err="1"/>
              <a:t>www.javatpoint.com</a:t>
            </a:r>
            <a:r>
              <a:rPr lang="en-US" sz="2000" dirty="0"/>
              <a:t>/regression-vs-classification-in-machine-learning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D41D7-2AC2-A17C-D249-FEA8237253B9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006293-2050-E6B5-B8FD-62A4ABBC586F}"/>
              </a:ext>
            </a:extLst>
          </p:cNvPr>
          <p:cNvSpPr txBox="1"/>
          <p:nvPr/>
        </p:nvSpPr>
        <p:spPr>
          <a:xfrm>
            <a:off x="83899" y="-50344"/>
            <a:ext cx="4904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Supervised Learning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3430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DDF99-3EB3-591B-9612-BDFACA40FA39}"/>
              </a:ext>
            </a:extLst>
          </p:cNvPr>
          <p:cNvSpPr txBox="1"/>
          <p:nvPr/>
        </p:nvSpPr>
        <p:spPr>
          <a:xfrm>
            <a:off x="579199" y="422534"/>
            <a:ext cx="8651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Radio Link Failure Prediction Challenge 2021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921A5-D0CD-42A6-FA21-C9415C701867}"/>
              </a:ext>
            </a:extLst>
          </p:cNvPr>
          <p:cNvSpPr txBox="1"/>
          <p:nvPr/>
        </p:nvSpPr>
        <p:spPr>
          <a:xfrm>
            <a:off x="579199" y="1022698"/>
            <a:ext cx="1338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Turkcell</a:t>
            </a:r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75425-2C1B-FF1E-B806-E4E4ED0E703A}"/>
              </a:ext>
            </a:extLst>
          </p:cNvPr>
          <p:cNvSpPr txBox="1"/>
          <p:nvPr/>
        </p:nvSpPr>
        <p:spPr>
          <a:xfrm>
            <a:off x="579199" y="5419803"/>
            <a:ext cx="10654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Images from the webinar: 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=lNg3zkZ6fA4&amp;list=PLQqkkIwS_4kXzAb8yohjHlMVrIx8GNazO&amp;index=39</a:t>
            </a:r>
          </a:p>
        </p:txBody>
      </p:sp>
      <p:pic>
        <p:nvPicPr>
          <p:cNvPr id="6" name="Picture 5" descr="A picture containing sky, outdoor, building, day&#10;&#10;Description automatically generated">
            <a:extLst>
              <a:ext uri="{FF2B5EF4-FFF2-40B4-BE49-F238E27FC236}">
                <a16:creationId xmlns:a16="http://schemas.microsoft.com/office/drawing/2014/main" id="{1EA824BC-2862-3B60-CFDA-666DBB4C4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99" y="1531990"/>
            <a:ext cx="2619570" cy="1929642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0E646E4-9CBC-6635-9383-6234B5A0B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1586629"/>
            <a:ext cx="7811652" cy="3684742"/>
          </a:xfrm>
          <a:prstGeom prst="rect">
            <a:avLst/>
          </a:prstGeom>
        </p:spPr>
      </p:pic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B379F4C-DD12-F316-130E-D9A3BDFFC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92" y="3642020"/>
            <a:ext cx="4868584" cy="15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5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DDF99-3EB3-591B-9612-BDFACA40FA39}"/>
              </a:ext>
            </a:extLst>
          </p:cNvPr>
          <p:cNvSpPr txBox="1"/>
          <p:nvPr/>
        </p:nvSpPr>
        <p:spPr>
          <a:xfrm>
            <a:off x="579199" y="422534"/>
            <a:ext cx="8651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Radio Link Failure Prediction Challenge 2021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921A5-D0CD-42A6-FA21-C9415C701867}"/>
              </a:ext>
            </a:extLst>
          </p:cNvPr>
          <p:cNvSpPr txBox="1"/>
          <p:nvPr/>
        </p:nvSpPr>
        <p:spPr>
          <a:xfrm>
            <a:off x="579199" y="1022698"/>
            <a:ext cx="1338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Turkcell</a:t>
            </a:r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75425-2C1B-FF1E-B806-E4E4ED0E703A}"/>
              </a:ext>
            </a:extLst>
          </p:cNvPr>
          <p:cNvSpPr txBox="1"/>
          <p:nvPr/>
        </p:nvSpPr>
        <p:spPr>
          <a:xfrm>
            <a:off x="579199" y="5727580"/>
            <a:ext cx="10654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Baseline Model: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Turkcell</a:t>
            </a:r>
            <a:r>
              <a:rPr lang="en-US" sz="2000" dirty="0"/>
              <a:t>/ITU-AIMLin5GChallenge-2021/blob/main/</a:t>
            </a:r>
            <a:r>
              <a:rPr lang="en-US" sz="2000" dirty="0" err="1"/>
              <a:t>RLF_Prediction_ITU_AIML_Challenge_Data</a:t>
            </a:r>
            <a:r>
              <a:rPr lang="en-US" sz="2000" dirty="0"/>
              <a:t>/</a:t>
            </a:r>
            <a:r>
              <a:rPr lang="en-US" sz="2000" dirty="0" err="1"/>
              <a:t>TurkcellExampleProject.ipynb</a:t>
            </a:r>
            <a:endParaRPr lang="en-US" sz="20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E116D28-AF34-D172-2E49-36A3D677A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1561307"/>
            <a:ext cx="10882611" cy="39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38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258F7-0ADD-316E-390C-00F0E2CABD81}"/>
              </a:ext>
            </a:extLst>
          </p:cNvPr>
          <p:cNvSpPr txBox="1"/>
          <p:nvPr/>
        </p:nvSpPr>
        <p:spPr>
          <a:xfrm>
            <a:off x="2652031" y="2551837"/>
            <a:ext cx="6887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Building, training &amp; testing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22674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64CCF8-7201-3224-1942-477A9A6D29E7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1BDBC-6CCB-FD7D-AC3B-46BFF75F736E}"/>
              </a:ext>
            </a:extLst>
          </p:cNvPr>
          <p:cNvSpPr txBox="1"/>
          <p:nvPr/>
        </p:nvSpPr>
        <p:spPr>
          <a:xfrm>
            <a:off x="207466" y="-28706"/>
            <a:ext cx="42068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Splitting the data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0302A-2AB2-6078-EB91-818EBA299D09}"/>
              </a:ext>
            </a:extLst>
          </p:cNvPr>
          <p:cNvSpPr txBox="1"/>
          <p:nvPr/>
        </p:nvSpPr>
        <p:spPr>
          <a:xfrm>
            <a:off x="838242" y="4248663"/>
            <a:ext cx="10121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Training data</a:t>
            </a:r>
            <a:r>
              <a:rPr lang="en-US" sz="2800" dirty="0"/>
              <a:t>: to train the model (70% or 80%)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79DC8-1C71-5573-E8E3-1D5AA88A8C86}"/>
              </a:ext>
            </a:extLst>
          </p:cNvPr>
          <p:cNvSpPr txBox="1"/>
          <p:nvPr/>
        </p:nvSpPr>
        <p:spPr>
          <a:xfrm>
            <a:off x="838241" y="4847995"/>
            <a:ext cx="111230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Test data: </a:t>
            </a:r>
            <a:r>
              <a:rPr lang="en-US" sz="2800" dirty="0"/>
              <a:t>*unseen* data of a smaller proportion (20%) used to assess the performance of a trained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F4B77-DC51-C41A-9148-515D872D4541}"/>
              </a:ext>
            </a:extLst>
          </p:cNvPr>
          <p:cNvSpPr txBox="1"/>
          <p:nvPr/>
        </p:nvSpPr>
        <p:spPr>
          <a:xfrm>
            <a:off x="838241" y="5894907"/>
            <a:ext cx="92378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Validation data</a:t>
            </a:r>
            <a:r>
              <a:rPr lang="en-US" sz="2800" dirty="0"/>
              <a:t>: to estimate the skill of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A9617-0BB7-D0FD-9C94-F30A0FC44380}"/>
              </a:ext>
            </a:extLst>
          </p:cNvPr>
          <p:cNvSpPr txBox="1"/>
          <p:nvPr/>
        </p:nvSpPr>
        <p:spPr>
          <a:xfrm>
            <a:off x="381000" y="981719"/>
            <a:ext cx="96526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Define input (X) and output (y) variables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Split the input and output variables into two or three subsets</a:t>
            </a:r>
            <a:endParaRPr lang="en-C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25324-EFCA-8C18-8AD8-2670275B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3" y="3629883"/>
            <a:ext cx="10121900" cy="5207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2A6F68C3-D04E-9CDB-C4EC-B87985D4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8" y="1464239"/>
            <a:ext cx="8559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3233C3-BDA7-AABE-2A79-6F1BF1423237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ED6AA-A544-1815-E27A-F46F6DC72BF0}"/>
              </a:ext>
            </a:extLst>
          </p:cNvPr>
          <p:cNvSpPr txBox="1"/>
          <p:nvPr/>
        </p:nvSpPr>
        <p:spPr>
          <a:xfrm>
            <a:off x="171450" y="-478"/>
            <a:ext cx="75685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Building and training the model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0F1E-EA6B-CA82-17F2-C944588C2DCD}"/>
              </a:ext>
            </a:extLst>
          </p:cNvPr>
          <p:cNvSpPr txBox="1"/>
          <p:nvPr/>
        </p:nvSpPr>
        <p:spPr>
          <a:xfrm>
            <a:off x="309305" y="1182231"/>
            <a:ext cx="62102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Involves to define the model architecture and a set of ‘</a:t>
            </a:r>
            <a:r>
              <a:rPr lang="en-US" sz="2800" b="1" i="1" dirty="0">
                <a:solidFill>
                  <a:schemeClr val="accent6"/>
                </a:solidFill>
              </a:rPr>
              <a:t>hyperparameters</a:t>
            </a:r>
            <a:r>
              <a:rPr lang="en-US" sz="2800" dirty="0"/>
              <a:t>’.</a:t>
            </a:r>
          </a:p>
          <a:p>
            <a:r>
              <a:rPr lang="en-US" sz="2800" dirty="0"/>
              <a:t>→ Hyperparameters are used to fine-tune the accuracy of your Machine Learning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56E3F-F26F-693A-03EF-3FFA2D73FD17}"/>
              </a:ext>
            </a:extLst>
          </p:cNvPr>
          <p:cNvSpPr txBox="1"/>
          <p:nvPr/>
        </p:nvSpPr>
        <p:spPr>
          <a:xfrm>
            <a:off x="309305" y="3478865"/>
            <a:ext cx="6210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Hyperparameters are classified as…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model hyperparameters</a:t>
            </a:r>
            <a:r>
              <a:rPr lang="en-US" sz="2800" dirty="0"/>
              <a:t>: influence the performance of the model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algorithm hyperparameters</a:t>
            </a:r>
            <a:r>
              <a:rPr lang="en-US" sz="2800" dirty="0"/>
              <a:t>: affect the speed and quality of the learning process. Examples are ‘learning rate’ or ‘batch size’.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65A7F-EAC2-A66E-7923-E3F17A1F5E42}"/>
              </a:ext>
            </a:extLst>
          </p:cNvPr>
          <p:cNvSpPr txBox="1"/>
          <p:nvPr/>
        </p:nvSpPr>
        <p:spPr>
          <a:xfrm>
            <a:off x="6657459" y="1481702"/>
            <a:ext cx="4981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Fitting (training)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EAF93-262F-7948-1361-5AF7746864BD}"/>
              </a:ext>
            </a:extLst>
          </p:cNvPr>
          <p:cNvSpPr txBox="1"/>
          <p:nvPr/>
        </p:nvSpPr>
        <p:spPr>
          <a:xfrm>
            <a:off x="6657459" y="2092539"/>
            <a:ext cx="5225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The last step is the training process. 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The defined model is 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*fitted*</a:t>
            </a:r>
            <a:r>
              <a:rPr lang="en-US" b="0" dirty="0">
                <a:effectLst/>
                <a:latin typeface="Consolas" panose="020B0609020204030204" pitchFamily="49" charset="0"/>
              </a:rPr>
              <a:t> to the training data during multiple training cycles (called </a:t>
            </a:r>
            <a:r>
              <a:rPr lang="en-US" dirty="0">
                <a:latin typeface="Consolas" panose="020B0609020204030204" pitchFamily="49" charset="0"/>
              </a:rPr>
              <a:t>‘</a:t>
            </a:r>
            <a:r>
              <a:rPr lang="en-US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b="0" dirty="0">
                <a:effectLst/>
                <a:latin typeface="Consolas" panose="020B0609020204030204" pitchFamily="49" charset="0"/>
              </a:rPr>
              <a:t>’).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C7B78-198F-267C-B9D1-651757490EAE}"/>
              </a:ext>
            </a:extLst>
          </p:cNvPr>
          <p:cNvSpPr txBox="1"/>
          <p:nvPr/>
        </p:nvSpPr>
        <p:spPr>
          <a:xfrm>
            <a:off x="6657459" y="3619732"/>
            <a:ext cx="5225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After your model is trained, you want to know the performance and accuracy of your model. For this reason, the evaluation of the trained model is an important step.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7AB3E-E224-7333-95D2-3C712DE19CA5}"/>
              </a:ext>
            </a:extLst>
          </p:cNvPr>
          <p:cNvSpPr/>
          <p:nvPr/>
        </p:nvSpPr>
        <p:spPr>
          <a:xfrm>
            <a:off x="6519605" y="1372826"/>
            <a:ext cx="5543726" cy="38911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64603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42C57F-1E2F-2E53-4D47-8109F4A09B09}"/>
              </a:ext>
            </a:extLst>
          </p:cNvPr>
          <p:cNvSpPr/>
          <p:nvPr/>
        </p:nvSpPr>
        <p:spPr>
          <a:xfrm>
            <a:off x="-15825" y="-25301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D415B-6CE4-553B-A9EA-F8B0A6C6A15F}"/>
              </a:ext>
            </a:extLst>
          </p:cNvPr>
          <p:cNvSpPr txBox="1"/>
          <p:nvPr/>
        </p:nvSpPr>
        <p:spPr>
          <a:xfrm>
            <a:off x="144162" y="52743"/>
            <a:ext cx="44355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 Model evaluation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C646A-53C1-E898-DC60-FBB9F39DB69A}"/>
              </a:ext>
            </a:extLst>
          </p:cNvPr>
          <p:cNvSpPr txBox="1"/>
          <p:nvPr/>
        </p:nvSpPr>
        <p:spPr>
          <a:xfrm>
            <a:off x="237768" y="1006211"/>
            <a:ext cx="117164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General metrics:**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**Mean Absolute Error (MAE</a:t>
            </a:r>
            <a:r>
              <a:rPr lang="en-US" b="1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en-US" b="0" dirty="0">
                <a:effectLst/>
                <a:latin typeface="Consolas" panose="020B0609020204030204" pitchFamily="49" charset="0"/>
              </a:rPr>
              <a:t>: Mean Absolute Error is the average of the difference between the original and the predicted values. MAE shows how far the predictions were from the actual output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**Root Mean Squared Error (RMSE)</a:t>
            </a:r>
            <a:r>
              <a:rPr lang="en-US" b="1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effectLst/>
                <a:latin typeface="Consolas" panose="020B0609020204030204" pitchFamily="49" charset="0"/>
              </a:rPr>
              <a:t>RMSE is a standard way to measure the error of a model. RMSE is often used to evaluate a trained model for usefulness / accuracy.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40E2D-21A0-0B93-8644-25A054A35AF2}"/>
              </a:ext>
            </a:extLst>
          </p:cNvPr>
          <p:cNvSpPr txBox="1"/>
          <p:nvPr/>
        </p:nvSpPr>
        <p:spPr>
          <a:xfrm>
            <a:off x="237768" y="3111938"/>
            <a:ext cx="118100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**Metrics specifically for classification problems:**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**Overall Accuracy Score**</a:t>
            </a:r>
            <a:r>
              <a:rPr lang="en-US" b="0" dirty="0">
                <a:effectLst/>
                <a:latin typeface="Consolas" panose="020B0609020204030204" pitchFamily="49" charset="0"/>
              </a:rPr>
              <a:t>: Accuracy is the ratio of number of correct predictions to the total number of input samples.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**Confusion Matrix**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b="0" dirty="0">
                <a:effectLst/>
                <a:latin typeface="Consolas" panose="020B0609020204030204" pitchFamily="49" charset="0"/>
              </a:rPr>
              <a:t> confusion matrix is a matrix which describes the complete performance of the model. 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**Recall (Sensitivity)**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Recall is the number of correct positive results divided by the number of all relevant samples. The higher the Recall the better.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8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9ADA56-25AC-238A-56F4-7BA811BC7A8A}"/>
              </a:ext>
            </a:extLst>
          </p:cNvPr>
          <p:cNvSpPr txBox="1"/>
          <p:nvPr/>
        </p:nvSpPr>
        <p:spPr>
          <a:xfrm>
            <a:off x="692934" y="1298253"/>
            <a:ext cx="112684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9/6 Computer Networks Introduction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**Will be out on the neural network and </a:t>
            </a:r>
            <a:r>
              <a:rPr lang="en-US" sz="2000" b="1" dirty="0" err="1">
                <a:solidFill>
                  <a:srgbClr val="FF0000"/>
                </a:solidFill>
              </a:rPr>
              <a:t>youtube</a:t>
            </a:r>
            <a:r>
              <a:rPr lang="en-US" sz="2000" b="1" dirty="0">
                <a:solidFill>
                  <a:srgbClr val="FF0000"/>
                </a:solidFill>
              </a:rPr>
              <a:t> on Wednesday next week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9/15 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You can find all resources from the previous mentoring sessions here: </a:t>
            </a:r>
            <a:r>
              <a:rPr lang="en-US" sz="2800" b="1" dirty="0">
                <a:hlinkClick r:id="rId3"/>
              </a:rPr>
              <a:t>https://github.com/ITU-AI-ML-in-5G-Challenge/MentoringSessions2022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(link will be posted in the chat)</a:t>
            </a:r>
          </a:p>
          <a:p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353CB-6334-3BBA-5FA9-B93BD33C7102}"/>
              </a:ext>
            </a:extLst>
          </p:cNvPr>
          <p:cNvSpPr txBox="1"/>
          <p:nvPr/>
        </p:nvSpPr>
        <p:spPr>
          <a:xfrm>
            <a:off x="579199" y="422534"/>
            <a:ext cx="56843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Previous Mentoring Sessions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7321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42C57F-1E2F-2E53-4D47-8109F4A09B09}"/>
              </a:ext>
            </a:extLst>
          </p:cNvPr>
          <p:cNvSpPr/>
          <p:nvPr/>
        </p:nvSpPr>
        <p:spPr>
          <a:xfrm>
            <a:off x="-15825" y="-25301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D415B-6CE4-553B-A9EA-F8B0A6C6A15F}"/>
              </a:ext>
            </a:extLst>
          </p:cNvPr>
          <p:cNvSpPr txBox="1"/>
          <p:nvPr/>
        </p:nvSpPr>
        <p:spPr>
          <a:xfrm>
            <a:off x="15825" y="0"/>
            <a:ext cx="44355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 Model evaluation</a:t>
            </a:r>
          </a:p>
          <a:p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E681C-FCAC-931A-9098-E1DA105499A1}"/>
              </a:ext>
            </a:extLst>
          </p:cNvPr>
          <p:cNvSpPr txBox="1"/>
          <p:nvPr/>
        </p:nvSpPr>
        <p:spPr>
          <a:xfrm>
            <a:off x="218303" y="1120676"/>
            <a:ext cx="114929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**Precision (Positive predictive value)**</a:t>
            </a:r>
            <a:r>
              <a:rPr lang="en-US" b="0" dirty="0">
                <a:effectLst/>
                <a:latin typeface="Consolas" panose="020B0609020204030204" pitchFamily="49" charset="0"/>
              </a:rPr>
              <a:t>: Precision is the number of correct positive results divided by the number of positive results predicted by the classifier. The higher the Precision the better.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**F1 Score**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the F1 score helps to measure the metrics 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*Recall*</a:t>
            </a:r>
            <a:r>
              <a:rPr lang="en-US" b="0" dirty="0">
                <a:effectLst/>
                <a:latin typeface="Consolas" panose="020B0609020204030204" pitchFamily="49" charset="0"/>
              </a:rPr>
              <a:t> and </a:t>
            </a:r>
            <a:r>
              <a:rPr lang="en-US" b="0" i="1" dirty="0">
                <a:effectLst/>
                <a:latin typeface="Consolas" panose="020B0609020204030204" pitchFamily="49" charset="0"/>
              </a:rPr>
              <a:t>*Precision*</a:t>
            </a:r>
            <a:r>
              <a:rPr lang="en-US" b="0" dirty="0">
                <a:effectLst/>
                <a:latin typeface="Consolas" panose="020B0609020204030204" pitchFamily="49" charset="0"/>
              </a:rPr>
              <a:t> at the same time and is the harmonic mean of both metric. The F1 score can be between 0 and 1.0.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2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258F7-0ADD-316E-390C-00F0E2CABD81}"/>
              </a:ext>
            </a:extLst>
          </p:cNvPr>
          <p:cNvSpPr txBox="1"/>
          <p:nvPr/>
        </p:nvSpPr>
        <p:spPr>
          <a:xfrm>
            <a:off x="835036" y="2773739"/>
            <a:ext cx="9931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How do you choose an </a:t>
            </a:r>
          </a:p>
          <a:p>
            <a:pPr algn="ctr"/>
            <a:r>
              <a:rPr lang="en-US" sz="5400" b="1" dirty="0"/>
              <a:t>ML algorithm?</a:t>
            </a:r>
          </a:p>
        </p:txBody>
      </p:sp>
    </p:spTree>
    <p:extLst>
      <p:ext uri="{BB962C8B-B14F-4D97-AF65-F5344CB8AC3E}">
        <p14:creationId xmlns:p14="http://schemas.microsoft.com/office/powerpoint/2010/main" val="313094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3843CB-A709-680A-F0E0-E7115EE6A34F}"/>
              </a:ext>
            </a:extLst>
          </p:cNvPr>
          <p:cNvSpPr txBox="1"/>
          <p:nvPr/>
        </p:nvSpPr>
        <p:spPr>
          <a:xfrm>
            <a:off x="579199" y="422534"/>
            <a:ext cx="5274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Choosing a ML algorithm…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64091-DD26-D5D2-2459-7660D18874C4}"/>
              </a:ext>
            </a:extLst>
          </p:cNvPr>
          <p:cNvSpPr txBox="1"/>
          <p:nvPr/>
        </p:nvSpPr>
        <p:spPr>
          <a:xfrm>
            <a:off x="579199" y="1426819"/>
            <a:ext cx="110336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Size of 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Accuracy vs Interpretability of the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Speed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2321C88-AAB8-69DC-C22D-A4217D64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15" y="896060"/>
            <a:ext cx="3398689" cy="383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8BF0DC-B91A-4787-6E52-B9D5513A491A}"/>
              </a:ext>
            </a:extLst>
          </p:cNvPr>
          <p:cNvSpPr/>
          <p:nvPr/>
        </p:nvSpPr>
        <p:spPr>
          <a:xfrm>
            <a:off x="8036144" y="2819596"/>
            <a:ext cx="1892969" cy="17992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D8D1B-3778-912D-5D40-012EA936EEE0}"/>
              </a:ext>
            </a:extLst>
          </p:cNvPr>
          <p:cNvSpPr/>
          <p:nvPr/>
        </p:nvSpPr>
        <p:spPr>
          <a:xfrm>
            <a:off x="9929113" y="917529"/>
            <a:ext cx="1892969" cy="17992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A436F-F7BF-E92E-B263-C7B6461A66F7}"/>
              </a:ext>
            </a:extLst>
          </p:cNvPr>
          <p:cNvSpPr txBox="1"/>
          <p:nvPr/>
        </p:nvSpPr>
        <p:spPr>
          <a:xfrm>
            <a:off x="7627896" y="4686919"/>
            <a:ext cx="3247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 &lt; Number of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A755-CF3B-EEA8-281B-98242AD5073B}"/>
              </a:ext>
            </a:extLst>
          </p:cNvPr>
          <p:cNvSpPr txBox="1"/>
          <p:nvPr/>
        </p:nvSpPr>
        <p:spPr>
          <a:xfrm>
            <a:off x="9043074" y="409626"/>
            <a:ext cx="3176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 &gt; Number of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FDCFA-24F3-7219-7708-FAF1D5A2B29A}"/>
              </a:ext>
            </a:extLst>
          </p:cNvPr>
          <p:cNvSpPr txBox="1"/>
          <p:nvPr/>
        </p:nvSpPr>
        <p:spPr>
          <a:xfrm>
            <a:off x="579199" y="6032875"/>
            <a:ext cx="1065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from: </a:t>
            </a:r>
            <a:r>
              <a:rPr lang="en-GB" sz="1200" dirty="0"/>
              <a:t>Model evaluation, model selection, and algorithm selection in machine learning (sebastianraschka.com)</a:t>
            </a:r>
          </a:p>
          <a:p>
            <a:r>
              <a:rPr lang="en-GB" sz="1200" dirty="0"/>
              <a:t>Graph from: Chaudhary, </a:t>
            </a:r>
            <a:r>
              <a:rPr lang="en-GB" sz="1200" dirty="0" err="1"/>
              <a:t>Kamika</a:t>
            </a:r>
            <a:r>
              <a:rPr lang="en-GB" sz="1200" dirty="0"/>
              <a:t> &amp; Gupta, </a:t>
            </a:r>
            <a:r>
              <a:rPr lang="en-GB" sz="1200" dirty="0" err="1"/>
              <a:t>Neena</a:t>
            </a:r>
            <a:r>
              <a:rPr lang="en-GB" sz="1200" dirty="0"/>
              <a:t>. (2019). E-Learning Recommender System for Learners: A Machine Learning based Approach. International Journal of Mathematical, Engineering and Management Sciences. 4. 957-967. 10.33889/IJMEMS.2019.4.4-076. </a:t>
            </a:r>
          </a:p>
          <a:p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EA339-420D-FE3C-07DA-71401DD8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5" y="2687621"/>
            <a:ext cx="5895794" cy="33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8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6DC48A-6E52-4DE0-4477-826004E68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79" y="-50953"/>
            <a:ext cx="12338957" cy="6908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928450-4330-3937-6B11-3F153C70D0E3}"/>
              </a:ext>
            </a:extLst>
          </p:cNvPr>
          <p:cNvSpPr txBox="1"/>
          <p:nvPr/>
        </p:nvSpPr>
        <p:spPr>
          <a:xfrm>
            <a:off x="104658" y="6372169"/>
            <a:ext cx="1065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Image from: https://</a:t>
            </a:r>
            <a:r>
              <a:rPr lang="en-US" sz="1600" dirty="0" err="1">
                <a:solidFill>
                  <a:schemeClr val="bg1"/>
                </a:solidFill>
              </a:rPr>
              <a:t>blogs.sas.com</a:t>
            </a:r>
            <a:r>
              <a:rPr lang="en-US" sz="1600" dirty="0">
                <a:solidFill>
                  <a:schemeClr val="bg1"/>
                </a:solidFill>
              </a:rPr>
              <a:t>/content/</a:t>
            </a:r>
            <a:r>
              <a:rPr lang="en-US" sz="1600" dirty="0" err="1">
                <a:solidFill>
                  <a:schemeClr val="bg1"/>
                </a:solidFill>
              </a:rPr>
              <a:t>subconsciousmusings</a:t>
            </a:r>
            <a:r>
              <a:rPr lang="en-US" sz="1600" dirty="0">
                <a:solidFill>
                  <a:schemeClr val="bg1"/>
                </a:solidFill>
              </a:rPr>
              <a:t>/2020/12/09/machine-learning-algorithm-use/</a:t>
            </a:r>
          </a:p>
        </p:txBody>
      </p:sp>
    </p:spTree>
    <p:extLst>
      <p:ext uri="{BB962C8B-B14F-4D97-AF65-F5344CB8AC3E}">
        <p14:creationId xmlns:p14="http://schemas.microsoft.com/office/powerpoint/2010/main" val="50276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579199" y="422534"/>
            <a:ext cx="228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635D4-7371-24B4-37A7-A176DB38727C}"/>
              </a:ext>
            </a:extLst>
          </p:cNvPr>
          <p:cNvSpPr txBox="1"/>
          <p:nvPr/>
        </p:nvSpPr>
        <p:spPr>
          <a:xfrm>
            <a:off x="579199" y="1233379"/>
            <a:ext cx="1103360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Previous mentoring sessions</a:t>
            </a:r>
            <a:r>
              <a:rPr lang="en-GB" sz="2000"/>
              <a:t>: </a:t>
            </a:r>
            <a:endParaRPr lang="en-GB" sz="2000" dirty="0"/>
          </a:p>
          <a:p>
            <a:r>
              <a:rPr lang="en-GB" sz="2000" dirty="0"/>
              <a:t>9/6 Computer Networks Introduction</a:t>
            </a:r>
          </a:p>
          <a:p>
            <a:r>
              <a:rPr lang="en-GB" sz="2000" dirty="0"/>
              <a:t>9/15 Data </a:t>
            </a:r>
            <a:r>
              <a:rPr lang="en-GB" sz="2000" dirty="0" err="1"/>
              <a:t>Preprocessing</a:t>
            </a:r>
            <a:endParaRPr lang="en-GB" sz="2000" dirty="0"/>
          </a:p>
          <a:p>
            <a:r>
              <a:rPr lang="en-GB" sz="2000" dirty="0"/>
              <a:t>https://github.com/ITU-AI-ML-in-5G-Challenge/MentoringSessions2022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Recommendation ITU-T Y.3172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err="1"/>
              <a:t>Turkcell’s</a:t>
            </a:r>
            <a:r>
              <a:rPr lang="en-GB" sz="2000" dirty="0"/>
              <a:t> Problem Statement: https://github.com/Turkcell/ITU-AIMLin5GChallenge-2021/blob/main/RLF_Prediction_ITU_AIML_Challenge_Data/TurkcellExampleProject.ipynb</a:t>
            </a:r>
          </a:p>
          <a:p>
            <a:endParaRPr lang="en-GB" sz="2000" dirty="0"/>
          </a:p>
          <a:p>
            <a:r>
              <a:rPr lang="en-GB" sz="2000" dirty="0"/>
              <a:t>Papers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Chaudhary, </a:t>
            </a:r>
            <a:r>
              <a:rPr lang="en-GB" sz="2000" dirty="0" err="1"/>
              <a:t>Kamika</a:t>
            </a:r>
            <a:r>
              <a:rPr lang="en-GB" sz="2000" dirty="0"/>
              <a:t> &amp; Gupta, </a:t>
            </a:r>
            <a:r>
              <a:rPr lang="en-GB" sz="2000" dirty="0" err="1"/>
              <a:t>Neena</a:t>
            </a:r>
            <a:r>
              <a:rPr lang="en-GB" sz="2000" dirty="0"/>
              <a:t>. (2019). E-Learning Recommender System for Learners: A Machine Learning based Approach. International Journal of Mathematical, Engineering and Management Sciences. 4. 957-967. 10.33889/IJMEMS.2019.4.4-076.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34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2471740" y="2274838"/>
            <a:ext cx="72485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Jupyter Notebook </a:t>
            </a:r>
          </a:p>
          <a:p>
            <a:pPr algn="ctr"/>
            <a:r>
              <a:rPr lang="en-JP" sz="72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93692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82E0DC-5BDA-C9CB-693F-804B3C9AF505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64F61-33A9-1AC7-AF66-A3EB71F93848}"/>
              </a:ext>
            </a:extLst>
          </p:cNvPr>
          <p:cNvSpPr txBox="1"/>
          <p:nvPr/>
        </p:nvSpPr>
        <p:spPr>
          <a:xfrm>
            <a:off x="83899" y="-50344"/>
            <a:ext cx="4578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Logistic Regression</a:t>
            </a:r>
          </a:p>
          <a:p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79BDD6-FCC6-ECDE-11D2-49DFA34FF21C}"/>
                  </a:ext>
                </a:extLst>
              </p:cNvPr>
              <p:cNvSpPr txBox="1"/>
              <p:nvPr/>
            </p:nvSpPr>
            <p:spPr>
              <a:xfrm>
                <a:off x="-247839" y="1149833"/>
                <a:ext cx="699854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3…+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JP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79BDD6-FCC6-ECDE-11D2-49DFA34FF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839" y="1149833"/>
                <a:ext cx="6998545" cy="492443"/>
              </a:xfrm>
              <a:prstGeom prst="rect">
                <a:avLst/>
              </a:prstGeom>
              <a:blipFill>
                <a:blip r:embed="rId2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1AF6D-D272-FED6-2246-D29D511AC7E0}"/>
                  </a:ext>
                </a:extLst>
              </p:cNvPr>
              <p:cNvSpPr txBox="1"/>
              <p:nvPr/>
            </p:nvSpPr>
            <p:spPr>
              <a:xfrm>
                <a:off x="-962733" y="3957302"/>
                <a:ext cx="6096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JP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1AF6D-D272-FED6-2246-D29D511AC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2733" y="3957302"/>
                <a:ext cx="6096000" cy="492443"/>
              </a:xfrm>
              <a:prstGeom prst="rect">
                <a:avLst/>
              </a:prstGeom>
              <a:blipFill>
                <a:blip r:embed="rId3"/>
                <a:stretch>
                  <a:fillRect t="-7500" b="-35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DD3291-5145-BDA8-FCF8-2119FBBBD445}"/>
                  </a:ext>
                </a:extLst>
              </p:cNvPr>
              <p:cNvSpPr txBox="1"/>
              <p:nvPr/>
            </p:nvSpPr>
            <p:spPr>
              <a:xfrm>
                <a:off x="772" y="2001734"/>
                <a:ext cx="3458095" cy="93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JP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DD3291-5145-BDA8-FCF8-2119FBBB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" y="2001734"/>
                <a:ext cx="3458095" cy="933397"/>
              </a:xfrm>
              <a:prstGeom prst="rect">
                <a:avLst/>
              </a:prstGeom>
              <a:blipFill>
                <a:blip r:embed="rId4"/>
                <a:stretch>
                  <a:fillRect t="-1351" b="-1351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4CFBC47-CAEF-63C4-8ECF-9833EBBAF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17" y="2168417"/>
            <a:ext cx="6537383" cy="4091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3BB388-4B71-405E-A06C-33F1E4B4E88C}"/>
                  </a:ext>
                </a:extLst>
              </p:cNvPr>
              <p:cNvSpPr txBox="1"/>
              <p:nvPr/>
            </p:nvSpPr>
            <p:spPr>
              <a:xfrm>
                <a:off x="388698" y="3294589"/>
                <a:ext cx="345809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𝐶𝑜𝑠𝑡</m:t>
                    </m:r>
                  </m:oMath>
                </a14:m>
                <a:r>
                  <a:rPr lang="en-JP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3BB388-4B71-405E-A06C-33F1E4B4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8" y="3294589"/>
                <a:ext cx="3458095" cy="492443"/>
              </a:xfrm>
              <a:prstGeom prst="rect">
                <a:avLst/>
              </a:prstGeom>
              <a:blipFill>
                <a:blip r:embed="rId6"/>
                <a:stretch>
                  <a:fillRect l="-4029" t="-25000" b="-45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16961D-1411-2BAF-3F16-5BE13BB46178}"/>
                  </a:ext>
                </a:extLst>
              </p:cNvPr>
              <p:cNvSpPr txBox="1"/>
              <p:nvPr/>
            </p:nvSpPr>
            <p:spPr>
              <a:xfrm>
                <a:off x="-585679" y="4689583"/>
                <a:ext cx="6096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JP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16961D-1411-2BAF-3F16-5BE13BB46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5679" y="4689583"/>
                <a:ext cx="6096000" cy="492443"/>
              </a:xfrm>
              <a:prstGeom prst="rect">
                <a:avLst/>
              </a:prstGeom>
              <a:blipFill>
                <a:blip r:embed="rId7"/>
                <a:stretch>
                  <a:fillRect t="-7500" b="-35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7D1E48-A8C7-186A-3B79-3040F799E64A}"/>
                  </a:ext>
                </a:extLst>
              </p:cNvPr>
              <p:cNvSpPr txBox="1"/>
              <p:nvPr/>
            </p:nvSpPr>
            <p:spPr>
              <a:xfrm>
                <a:off x="-824468" y="5688332"/>
                <a:ext cx="6096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𝐷𝑒𝑠𝑐𝑒𝑛𝑡</m:t>
                      </m:r>
                    </m:oMath>
                  </m:oMathPara>
                </a14:m>
                <a:endParaRPr lang="en-JP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7D1E48-A8C7-186A-3B79-3040F799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4468" y="5688332"/>
                <a:ext cx="6096000" cy="492443"/>
              </a:xfrm>
              <a:prstGeom prst="rect">
                <a:avLst/>
              </a:prstGeom>
              <a:blipFill>
                <a:blip r:embed="rId8"/>
                <a:stretch>
                  <a:fillRect t="-7500" b="-375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23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4873553" y="2274838"/>
            <a:ext cx="2444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718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8917D31A-A14A-8915-A353-C39677B9E41C}"/>
              </a:ext>
            </a:extLst>
          </p:cNvPr>
          <p:cNvSpPr/>
          <p:nvPr/>
        </p:nvSpPr>
        <p:spPr>
          <a:xfrm>
            <a:off x="2209369" y="2983378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80F2AF12-467D-DEFB-CD91-2AE08AF2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155" y="2787218"/>
            <a:ext cx="940961" cy="940961"/>
          </a:xfrm>
          <a:prstGeom prst="rect">
            <a:avLst/>
          </a:prstGeom>
        </p:spPr>
      </p:pic>
      <p:pic>
        <p:nvPicPr>
          <p:cNvPr id="8" name="Graphic 7" descr="Remote learning math with solid fill">
            <a:extLst>
              <a:ext uri="{FF2B5EF4-FFF2-40B4-BE49-F238E27FC236}">
                <a16:creationId xmlns:a16="http://schemas.microsoft.com/office/drawing/2014/main" id="{FDE978A6-F7DC-96F3-FB4F-2ECA18A30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6985" y="2657534"/>
            <a:ext cx="1200329" cy="1200329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4E1A1EEE-1665-433C-BA6E-F6CAFC059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7070" y="2787218"/>
            <a:ext cx="940961" cy="940961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A4507C2F-E088-84A6-9197-554BF8B1A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6268" y="2801750"/>
            <a:ext cx="911896" cy="911896"/>
          </a:xfrm>
          <a:prstGeom prst="rect">
            <a:avLst/>
          </a:prstGeom>
        </p:spPr>
      </p:pic>
      <p:pic>
        <p:nvPicPr>
          <p:cNvPr id="14" name="Graphic 13" descr="World with solid fill">
            <a:extLst>
              <a:ext uri="{FF2B5EF4-FFF2-40B4-BE49-F238E27FC236}">
                <a16:creationId xmlns:a16="http://schemas.microsoft.com/office/drawing/2014/main" id="{8982CE69-8022-1743-9B45-D846CC359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7121" y="2801750"/>
            <a:ext cx="911896" cy="911896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33D24586-78BB-68B0-B690-F92F503F6753}"/>
              </a:ext>
            </a:extLst>
          </p:cNvPr>
          <p:cNvSpPr/>
          <p:nvPr/>
        </p:nvSpPr>
        <p:spPr>
          <a:xfrm>
            <a:off x="4469284" y="2983378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44744FA-5570-5ABF-9211-DD6AE9A6CE17}"/>
              </a:ext>
            </a:extLst>
          </p:cNvPr>
          <p:cNvSpPr/>
          <p:nvPr/>
        </p:nvSpPr>
        <p:spPr>
          <a:xfrm>
            <a:off x="6988567" y="2983378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ECCD243-D6C0-443A-43CC-7189C0B7C2A1}"/>
              </a:ext>
            </a:extLst>
          </p:cNvPr>
          <p:cNvSpPr/>
          <p:nvPr/>
        </p:nvSpPr>
        <p:spPr>
          <a:xfrm>
            <a:off x="9219417" y="2983378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74A96-DEA3-25C8-9DCE-27B1152A8662}"/>
              </a:ext>
            </a:extLst>
          </p:cNvPr>
          <p:cNvSpPr txBox="1"/>
          <p:nvPr/>
        </p:nvSpPr>
        <p:spPr>
          <a:xfrm>
            <a:off x="373073" y="3738349"/>
            <a:ext cx="1949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Collect data</a:t>
            </a:r>
          </a:p>
          <a:p>
            <a:endParaRPr lang="en-US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A730B8-74DD-159F-3276-06C527CCC452}"/>
              </a:ext>
            </a:extLst>
          </p:cNvPr>
          <p:cNvSpPr txBox="1"/>
          <p:nvPr/>
        </p:nvSpPr>
        <p:spPr>
          <a:xfrm>
            <a:off x="2512667" y="3618458"/>
            <a:ext cx="225696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Preprocessing</a:t>
            </a:r>
          </a:p>
          <a:p>
            <a:pPr algn="ctr"/>
            <a:endParaRPr lang="en-US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C23EB-388F-4091-8828-1EB16D244723}"/>
              </a:ext>
            </a:extLst>
          </p:cNvPr>
          <p:cNvSpPr txBox="1"/>
          <p:nvPr/>
        </p:nvSpPr>
        <p:spPr>
          <a:xfrm>
            <a:off x="5326879" y="3799904"/>
            <a:ext cx="1373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Model </a:t>
            </a:r>
          </a:p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Training</a:t>
            </a:r>
            <a:endParaRPr 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1EB07-40AB-1987-72AC-32316FA7AC7B}"/>
              </a:ext>
            </a:extLst>
          </p:cNvPr>
          <p:cNvSpPr txBox="1"/>
          <p:nvPr/>
        </p:nvSpPr>
        <p:spPr>
          <a:xfrm>
            <a:off x="7584746" y="3868666"/>
            <a:ext cx="174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Evaluation</a:t>
            </a:r>
            <a:endParaRPr lang="en-US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D8873A-26FE-5552-AE6B-206D542C478F}"/>
              </a:ext>
            </a:extLst>
          </p:cNvPr>
          <p:cNvSpPr txBox="1"/>
          <p:nvPr/>
        </p:nvSpPr>
        <p:spPr>
          <a:xfrm>
            <a:off x="9593337" y="3794378"/>
            <a:ext cx="201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Deployment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7043-05B3-31A7-83B0-F4B2A5EF21A2}"/>
              </a:ext>
            </a:extLst>
          </p:cNvPr>
          <p:cNvSpPr/>
          <p:nvPr/>
        </p:nvSpPr>
        <p:spPr>
          <a:xfrm>
            <a:off x="2816328" y="2452255"/>
            <a:ext cx="1509635" cy="2559487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035D4-7031-05E0-B21B-73FA41AEFE58}"/>
              </a:ext>
            </a:extLst>
          </p:cNvPr>
          <p:cNvSpPr txBox="1"/>
          <p:nvPr/>
        </p:nvSpPr>
        <p:spPr>
          <a:xfrm>
            <a:off x="579199" y="906890"/>
            <a:ext cx="1969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Last Session</a:t>
            </a:r>
          </a:p>
          <a:p>
            <a:endParaRPr lang="en-US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BB0F2-3173-8075-CCD1-04CDEE7FB4C0}"/>
              </a:ext>
            </a:extLst>
          </p:cNvPr>
          <p:cNvSpPr/>
          <p:nvPr/>
        </p:nvSpPr>
        <p:spPr>
          <a:xfrm>
            <a:off x="-7748" y="-35479"/>
            <a:ext cx="12199748" cy="829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579199" y="142004"/>
            <a:ext cx="474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Machine Learning Steps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750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80F2AF12-467D-DEFB-CD91-2AE08AF2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283" y="2754666"/>
            <a:ext cx="640613" cy="640613"/>
          </a:xfrm>
          <a:prstGeom prst="rect">
            <a:avLst/>
          </a:prstGeom>
        </p:spPr>
      </p:pic>
      <p:pic>
        <p:nvPicPr>
          <p:cNvPr id="8" name="Graphic 7" descr="Remote learning math with solid fill">
            <a:extLst>
              <a:ext uri="{FF2B5EF4-FFF2-40B4-BE49-F238E27FC236}">
                <a16:creationId xmlns:a16="http://schemas.microsoft.com/office/drawing/2014/main" id="{FDE978A6-F7DC-96F3-FB4F-2ECA18A30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7533" y="2521615"/>
            <a:ext cx="1176548" cy="1176548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4E1A1EEE-1665-433C-BA6E-F6CAFC059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9657" y="2858831"/>
            <a:ext cx="536448" cy="536448"/>
          </a:xfrm>
          <a:prstGeom prst="rect">
            <a:avLst/>
          </a:prstGeom>
        </p:spPr>
      </p:pic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A4507C2F-E088-84A6-9197-554BF8B1A0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5060" y="2810621"/>
            <a:ext cx="548640" cy="548640"/>
          </a:xfrm>
          <a:prstGeom prst="rect">
            <a:avLst/>
          </a:prstGeom>
        </p:spPr>
      </p:pic>
      <p:pic>
        <p:nvPicPr>
          <p:cNvPr id="14" name="Graphic 13" descr="World with solid fill">
            <a:extLst>
              <a:ext uri="{FF2B5EF4-FFF2-40B4-BE49-F238E27FC236}">
                <a16:creationId xmlns:a16="http://schemas.microsoft.com/office/drawing/2014/main" id="{8982CE69-8022-1743-9B45-D846CC359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56399" y="2692886"/>
            <a:ext cx="675589" cy="675589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4744FA-5570-5ABF-9211-DD6AE9A6CE17}"/>
              </a:ext>
            </a:extLst>
          </p:cNvPr>
          <p:cNvSpPr/>
          <p:nvPr/>
        </p:nvSpPr>
        <p:spPr>
          <a:xfrm>
            <a:off x="7686100" y="2916864"/>
            <a:ext cx="279372" cy="2857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74A96-DEA3-25C8-9DCE-27B1152A8662}"/>
              </a:ext>
            </a:extLst>
          </p:cNvPr>
          <p:cNvSpPr txBox="1"/>
          <p:nvPr/>
        </p:nvSpPr>
        <p:spPr>
          <a:xfrm>
            <a:off x="7013031" y="3302355"/>
            <a:ext cx="8131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Collect data</a:t>
            </a:r>
          </a:p>
          <a:p>
            <a:endParaRPr lang="en-US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A730B8-74DD-159F-3276-06C527CCC452}"/>
              </a:ext>
            </a:extLst>
          </p:cNvPr>
          <p:cNvSpPr txBox="1"/>
          <p:nvPr/>
        </p:nvSpPr>
        <p:spPr>
          <a:xfrm>
            <a:off x="7644438" y="3317602"/>
            <a:ext cx="137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Preprocessing</a:t>
            </a:r>
          </a:p>
          <a:p>
            <a:pPr algn="ctr"/>
            <a:endParaRPr 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C23EB-388F-4091-8828-1EB16D244723}"/>
              </a:ext>
            </a:extLst>
          </p:cNvPr>
          <p:cNvSpPr txBox="1"/>
          <p:nvPr/>
        </p:nvSpPr>
        <p:spPr>
          <a:xfrm>
            <a:off x="9034446" y="3532766"/>
            <a:ext cx="863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Model </a:t>
            </a:r>
          </a:p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Training</a:t>
            </a:r>
            <a:endParaRPr 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1EB07-40AB-1987-72AC-32316FA7AC7B}"/>
              </a:ext>
            </a:extLst>
          </p:cNvPr>
          <p:cNvSpPr txBox="1"/>
          <p:nvPr/>
        </p:nvSpPr>
        <p:spPr>
          <a:xfrm>
            <a:off x="10214669" y="3337992"/>
            <a:ext cx="1075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Evaluation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D8873A-26FE-5552-AE6B-206D542C478F}"/>
              </a:ext>
            </a:extLst>
          </p:cNvPr>
          <p:cNvSpPr txBox="1"/>
          <p:nvPr/>
        </p:nvSpPr>
        <p:spPr>
          <a:xfrm>
            <a:off x="11191992" y="3337992"/>
            <a:ext cx="123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Deployment</a:t>
            </a:r>
            <a:endParaRPr lang="en-US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57043-05B3-31A7-83B0-F4B2A5EF21A2}"/>
              </a:ext>
            </a:extLst>
          </p:cNvPr>
          <p:cNvSpPr/>
          <p:nvPr/>
        </p:nvSpPr>
        <p:spPr>
          <a:xfrm>
            <a:off x="8726612" y="2497722"/>
            <a:ext cx="1509635" cy="161981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59B53-C403-55CA-B693-CAC0EB27D194}"/>
              </a:ext>
            </a:extLst>
          </p:cNvPr>
          <p:cNvSpPr txBox="1"/>
          <p:nvPr/>
        </p:nvSpPr>
        <p:spPr>
          <a:xfrm>
            <a:off x="6972698" y="1842391"/>
            <a:ext cx="1976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This Session</a:t>
            </a:r>
          </a:p>
          <a:p>
            <a:endParaRPr lang="en-US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BFE2A0-C83C-49F9-8692-7E989D3D7E9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316" t="2206" r="2887" b="1610"/>
          <a:stretch/>
        </p:blipFill>
        <p:spPr>
          <a:xfrm>
            <a:off x="94346" y="1507081"/>
            <a:ext cx="6846612" cy="4051369"/>
          </a:xfrm>
          <a:prstGeom prst="rect">
            <a:avLst/>
          </a:prstGeom>
        </p:spPr>
      </p:pic>
      <p:sp>
        <p:nvSpPr>
          <p:cNvPr id="24" name="Right Arrow 16">
            <a:extLst>
              <a:ext uri="{FF2B5EF4-FFF2-40B4-BE49-F238E27FC236}">
                <a16:creationId xmlns:a16="http://schemas.microsoft.com/office/drawing/2014/main" id="{3B08042B-3554-AFA0-763C-7542995AE1F5}"/>
              </a:ext>
            </a:extLst>
          </p:cNvPr>
          <p:cNvSpPr/>
          <p:nvPr/>
        </p:nvSpPr>
        <p:spPr>
          <a:xfrm>
            <a:off x="8647430" y="2932111"/>
            <a:ext cx="279372" cy="2857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Right Arrow 16">
            <a:extLst>
              <a:ext uri="{FF2B5EF4-FFF2-40B4-BE49-F238E27FC236}">
                <a16:creationId xmlns:a16="http://schemas.microsoft.com/office/drawing/2014/main" id="{44B50838-4DB0-BE65-9664-8615F6D14F6C}"/>
              </a:ext>
            </a:extLst>
          </p:cNvPr>
          <p:cNvSpPr/>
          <p:nvPr/>
        </p:nvSpPr>
        <p:spPr>
          <a:xfrm>
            <a:off x="9997286" y="2918916"/>
            <a:ext cx="279372" cy="2857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6" name="Right Arrow 16">
            <a:extLst>
              <a:ext uri="{FF2B5EF4-FFF2-40B4-BE49-F238E27FC236}">
                <a16:creationId xmlns:a16="http://schemas.microsoft.com/office/drawing/2014/main" id="{80B038B4-BC5D-C6EC-3D06-572A083F6064}"/>
              </a:ext>
            </a:extLst>
          </p:cNvPr>
          <p:cNvSpPr/>
          <p:nvPr/>
        </p:nvSpPr>
        <p:spPr>
          <a:xfrm>
            <a:off x="10942416" y="2932110"/>
            <a:ext cx="279372" cy="28572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66533-AFB9-0E32-D060-8892BA178BB4}"/>
              </a:ext>
            </a:extLst>
          </p:cNvPr>
          <p:cNvSpPr txBox="1"/>
          <p:nvPr/>
        </p:nvSpPr>
        <p:spPr>
          <a:xfrm>
            <a:off x="89979" y="996210"/>
            <a:ext cx="4704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ITU Y.3172 (mentioned last session)</a:t>
            </a:r>
          </a:p>
          <a:p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57F49-3EAA-1E3E-A07C-F53E424A0A73}"/>
              </a:ext>
            </a:extLst>
          </p:cNvPr>
          <p:cNvSpPr txBox="1"/>
          <p:nvPr/>
        </p:nvSpPr>
        <p:spPr>
          <a:xfrm>
            <a:off x="94346" y="5350919"/>
            <a:ext cx="2347784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 : Collector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PP: Pre-processor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: Model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 : Policy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: Distributor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SRC: Source of data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SINK: Target of ML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DF3CA-DD11-BAC6-F582-B2F976CA280A}"/>
              </a:ext>
            </a:extLst>
          </p:cNvPr>
          <p:cNvSpPr/>
          <p:nvPr/>
        </p:nvSpPr>
        <p:spPr>
          <a:xfrm>
            <a:off x="-7748" y="-91"/>
            <a:ext cx="12199748" cy="829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0" y="-23889"/>
            <a:ext cx="5753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Machine Learning Steps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289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5A4749-2766-666C-587B-E3C8CF8C04D9}"/>
              </a:ext>
            </a:extLst>
          </p:cNvPr>
          <p:cNvSpPr txBox="1">
            <a:spLocks/>
          </p:cNvSpPr>
          <p:nvPr/>
        </p:nvSpPr>
        <p:spPr>
          <a:xfrm>
            <a:off x="139447" y="70077"/>
            <a:ext cx="7966328" cy="600075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FFFF"/>
                </a:solidFill>
                <a:latin typeface="Calibri" panose="020F0502020204030204"/>
              </a:rPr>
              <a:t>Table of 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867327-F3C5-98AC-5733-0FCFAB009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832886"/>
              </p:ext>
            </p:extLst>
          </p:nvPr>
        </p:nvGraphicFramePr>
        <p:xfrm>
          <a:off x="-78350" y="1792558"/>
          <a:ext cx="7577309" cy="3998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59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CC99A1-565A-613C-8D74-CECF8AF32646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1353C-10DC-7CCB-64E6-2652A021698C}"/>
              </a:ext>
            </a:extLst>
          </p:cNvPr>
          <p:cNvSpPr txBox="1"/>
          <p:nvPr/>
        </p:nvSpPr>
        <p:spPr>
          <a:xfrm>
            <a:off x="0" y="-14606"/>
            <a:ext cx="81732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Types of Machine Learning</a:t>
            </a:r>
            <a:endParaRPr lang="en-CH" sz="4400" b="1" dirty="0">
              <a:solidFill>
                <a:srgbClr val="FFFFFF"/>
              </a:solidFill>
              <a:latin typeface="Calibri" panose="020F0502020204030204"/>
              <a:ea typeface="+mj-ea"/>
              <a:cs typeface="+mj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E9839A-61E9-8B36-704D-BAD731CE9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230371"/>
              </p:ext>
            </p:extLst>
          </p:nvPr>
        </p:nvGraphicFramePr>
        <p:xfrm>
          <a:off x="375444" y="1024021"/>
          <a:ext cx="10282504" cy="542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151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70F0C-959D-4FFA-EC7E-8259C332FEB0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83899" y="-50344"/>
            <a:ext cx="4904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Supervised Learning</a:t>
            </a:r>
          </a:p>
          <a:p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A6B95-4FBE-6F7C-936D-5262223DC7CD}"/>
                  </a:ext>
                </a:extLst>
              </p:cNvPr>
              <p:cNvSpPr txBox="1"/>
              <p:nvPr/>
            </p:nvSpPr>
            <p:spPr>
              <a:xfrm>
                <a:off x="723149" y="2601332"/>
                <a:ext cx="22728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 </a:t>
                </a:r>
                <a:endParaRPr lang="en-CH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A6B95-4FBE-6F7C-936D-5262223DC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9" y="2601332"/>
                <a:ext cx="2272866" cy="677108"/>
              </a:xfrm>
              <a:prstGeom prst="rect">
                <a:avLst/>
              </a:prstGeom>
              <a:blipFill>
                <a:blip r:embed="rId3"/>
                <a:stretch>
                  <a:fillRect l="-8939" b="-3272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C6F62F-8596-6681-7AFA-96DFBD327CD8}"/>
              </a:ext>
            </a:extLst>
          </p:cNvPr>
          <p:cNvCxnSpPr>
            <a:cxnSpLocks/>
          </p:cNvCxnSpPr>
          <p:nvPr/>
        </p:nvCxnSpPr>
        <p:spPr>
          <a:xfrm flipH="1">
            <a:off x="2578666" y="2135489"/>
            <a:ext cx="1401214" cy="486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3BD486-1AA9-5D69-4D7D-8B93DCA04903}"/>
                  </a:ext>
                </a:extLst>
              </p:cNvPr>
              <p:cNvSpPr txBox="1"/>
              <p:nvPr/>
            </p:nvSpPr>
            <p:spPr>
              <a:xfrm>
                <a:off x="3922295" y="1648160"/>
                <a:ext cx="67807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H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F3BD486-1AA9-5D69-4D7D-8B93DCA04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95" y="1648160"/>
                <a:ext cx="67807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438562-6825-1A8C-EFC1-43DDFB072588}"/>
                  </a:ext>
                </a:extLst>
              </p:cNvPr>
              <p:cNvSpPr txBox="1"/>
              <p:nvPr/>
            </p:nvSpPr>
            <p:spPr>
              <a:xfrm>
                <a:off x="865970" y="4392336"/>
                <a:ext cx="443833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400" dirty="0"/>
                  <a:t>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     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4400" dirty="0"/>
                  <a:t>    </a:t>
                </a:r>
                <a:endParaRPr lang="en-CH" sz="4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438562-6825-1A8C-EFC1-43DDFB072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0" y="4392336"/>
                <a:ext cx="4438331" cy="677108"/>
              </a:xfrm>
              <a:prstGeom prst="rect">
                <a:avLst/>
              </a:prstGeom>
              <a:blipFill>
                <a:blip r:embed="rId5"/>
                <a:stretch>
                  <a:fillRect l="-3143" t="-9259" b="-3703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F539FD-A547-664F-BF81-14282C57D479}"/>
              </a:ext>
            </a:extLst>
          </p:cNvPr>
          <p:cNvCxnSpPr>
            <a:cxnSpLocks/>
          </p:cNvCxnSpPr>
          <p:nvPr/>
        </p:nvCxnSpPr>
        <p:spPr>
          <a:xfrm>
            <a:off x="1285717" y="4833432"/>
            <a:ext cx="900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8C23EE3-2AFB-B25B-3152-0A5ADC648144}"/>
              </a:ext>
            </a:extLst>
          </p:cNvPr>
          <p:cNvCxnSpPr>
            <a:cxnSpLocks/>
          </p:cNvCxnSpPr>
          <p:nvPr/>
        </p:nvCxnSpPr>
        <p:spPr>
          <a:xfrm>
            <a:off x="3412624" y="4833432"/>
            <a:ext cx="9005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106211E-257B-1526-967F-18F4A0767A39}"/>
              </a:ext>
            </a:extLst>
          </p:cNvPr>
          <p:cNvSpPr txBox="1"/>
          <p:nvPr/>
        </p:nvSpPr>
        <p:spPr>
          <a:xfrm>
            <a:off x="418614" y="5086609"/>
            <a:ext cx="1138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Input (feature)</a:t>
            </a:r>
            <a:endParaRPr lang="en-C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8FD0A1-C03D-E130-3234-A379281CD922}"/>
              </a:ext>
            </a:extLst>
          </p:cNvPr>
          <p:cNvSpPr txBox="1"/>
          <p:nvPr/>
        </p:nvSpPr>
        <p:spPr>
          <a:xfrm>
            <a:off x="2140768" y="5086610"/>
            <a:ext cx="1138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Function (model)</a:t>
            </a:r>
            <a:endParaRPr lang="en-CH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731DEF-E578-56E7-2CFB-C2749240EB59}"/>
              </a:ext>
            </a:extLst>
          </p:cNvPr>
          <p:cNvSpPr txBox="1"/>
          <p:nvPr/>
        </p:nvSpPr>
        <p:spPr>
          <a:xfrm>
            <a:off x="3862922" y="5066960"/>
            <a:ext cx="1312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Output (prediction)</a:t>
            </a:r>
            <a:endParaRPr lang="en-CH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7F2B2A-E50B-1FA8-0391-AB81C7FC4B1D}"/>
              </a:ext>
            </a:extLst>
          </p:cNvPr>
          <p:cNvSpPr txBox="1"/>
          <p:nvPr/>
        </p:nvSpPr>
        <p:spPr>
          <a:xfrm>
            <a:off x="5867659" y="1840154"/>
            <a:ext cx="247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Training set:</a:t>
            </a:r>
            <a:endParaRPr lang="en-CH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84913E-BB9C-0BB0-DD45-07941D02D64C}"/>
                  </a:ext>
                </a:extLst>
              </p:cNvPr>
              <p:cNvSpPr txBox="1"/>
              <p:nvPr/>
            </p:nvSpPr>
            <p:spPr>
              <a:xfrm>
                <a:off x="5867659" y="2372129"/>
                <a:ext cx="20834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Input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H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84913E-BB9C-0BB0-DD45-07941D02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59" y="2372129"/>
                <a:ext cx="2083499" cy="769441"/>
              </a:xfrm>
              <a:prstGeom prst="rect">
                <a:avLst/>
              </a:prstGeom>
              <a:blipFill>
                <a:blip r:embed="rId6"/>
                <a:stretch>
                  <a:fillRect l="-7927" b="-1774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6BC773-5C5F-AF19-D089-9C93FF675C12}"/>
                  </a:ext>
                </a:extLst>
              </p:cNvPr>
              <p:cNvSpPr txBox="1"/>
              <p:nvPr/>
            </p:nvSpPr>
            <p:spPr>
              <a:xfrm>
                <a:off x="8077183" y="2351027"/>
                <a:ext cx="20834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Output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CH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6BC773-5C5F-AF19-D089-9C93FF675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183" y="2351027"/>
                <a:ext cx="2083499" cy="769441"/>
              </a:xfrm>
              <a:prstGeom prst="rect">
                <a:avLst/>
              </a:prstGeom>
              <a:blipFill>
                <a:blip r:embed="rId7"/>
                <a:stretch>
                  <a:fillRect l="-7273" b="-180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9A188C7-CCD1-1911-C136-D775462FB4C5}"/>
              </a:ext>
            </a:extLst>
          </p:cNvPr>
          <p:cNvSpPr txBox="1"/>
          <p:nvPr/>
        </p:nvSpPr>
        <p:spPr>
          <a:xfrm>
            <a:off x="7996126" y="3108051"/>
            <a:ext cx="216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Corresponding label</a:t>
            </a:r>
            <a:endParaRPr lang="en-CH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5E8250-81F4-3F0C-1B1D-6580D83C6696}"/>
              </a:ext>
            </a:extLst>
          </p:cNvPr>
          <p:cNvSpPr txBox="1"/>
          <p:nvPr/>
        </p:nvSpPr>
        <p:spPr>
          <a:xfrm>
            <a:off x="5867659" y="3125104"/>
            <a:ext cx="1991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Image/text/</a:t>
            </a:r>
          </a:p>
          <a:p>
            <a:r>
              <a:rPr lang="en-US" sz="1800" dirty="0"/>
              <a:t>system values</a:t>
            </a:r>
          </a:p>
          <a:p>
            <a:r>
              <a:rPr lang="en-US" dirty="0"/>
              <a:t>(= the data)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7746-730A-87BD-7E3D-45583AF6EC34}"/>
              </a:ext>
            </a:extLst>
          </p:cNvPr>
          <p:cNvSpPr txBox="1"/>
          <p:nvPr/>
        </p:nvSpPr>
        <p:spPr>
          <a:xfrm>
            <a:off x="307351" y="1276743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mathematics…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CF5BA-FE41-FBC3-0B76-76F9CD064D3B}"/>
              </a:ext>
            </a:extLst>
          </p:cNvPr>
          <p:cNvSpPr txBox="1"/>
          <p:nvPr/>
        </p:nvSpPr>
        <p:spPr>
          <a:xfrm>
            <a:off x="307351" y="3895097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process: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9E356-33FD-A6FC-98A6-6D484C788370}"/>
              </a:ext>
            </a:extLst>
          </p:cNvPr>
          <p:cNvSpPr txBox="1"/>
          <p:nvPr/>
        </p:nvSpPr>
        <p:spPr>
          <a:xfrm>
            <a:off x="5824152" y="1264865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machine learning…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1CE7BA92-4228-0028-112D-88CF196E9BEE}"/>
              </a:ext>
            </a:extLst>
          </p:cNvPr>
          <p:cNvSpPr/>
          <p:nvPr/>
        </p:nvSpPr>
        <p:spPr>
          <a:xfrm rot="10800000" flipH="1">
            <a:off x="6863277" y="4222713"/>
            <a:ext cx="2530585" cy="191579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6A9D8E-A660-C16B-721B-6191BA3781F0}"/>
                  </a:ext>
                </a:extLst>
              </p:cNvPr>
              <p:cNvSpPr txBox="1"/>
              <p:nvPr/>
            </p:nvSpPr>
            <p:spPr>
              <a:xfrm>
                <a:off x="6992136" y="4581619"/>
                <a:ext cx="22728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 </a:t>
                </a:r>
                <a:endParaRPr lang="en-CH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6A9D8E-A660-C16B-721B-6191BA37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136" y="4581619"/>
                <a:ext cx="2272866" cy="677108"/>
              </a:xfrm>
              <a:prstGeom prst="rect">
                <a:avLst/>
              </a:prstGeom>
              <a:blipFill>
                <a:blip r:embed="rId8"/>
                <a:stretch>
                  <a:fillRect l="-8333" b="-3272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817DEE9-97C0-D733-41F2-8C5D03EDEEE7}"/>
              </a:ext>
            </a:extLst>
          </p:cNvPr>
          <p:cNvSpPr txBox="1"/>
          <p:nvPr/>
        </p:nvSpPr>
        <p:spPr>
          <a:xfrm>
            <a:off x="8128569" y="4597964"/>
            <a:ext cx="247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?</a:t>
            </a:r>
            <a:endParaRPr lang="en-CH" sz="3600" b="1" dirty="0"/>
          </a:p>
        </p:txBody>
      </p:sp>
    </p:spTree>
    <p:extLst>
      <p:ext uri="{BB962C8B-B14F-4D97-AF65-F5344CB8AC3E}">
        <p14:creationId xmlns:p14="http://schemas.microsoft.com/office/powerpoint/2010/main" val="225628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F0FEC4-5447-8840-3381-5F87F46CC92C}"/>
              </a:ext>
            </a:extLst>
          </p:cNvPr>
          <p:cNvSpPr txBox="1"/>
          <p:nvPr/>
        </p:nvSpPr>
        <p:spPr>
          <a:xfrm>
            <a:off x="579199" y="1128612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of labeled datasets</a:t>
            </a:r>
          </a:p>
        </p:txBody>
      </p:sp>
      <p:pic>
        <p:nvPicPr>
          <p:cNvPr id="7" name="Graphic 6" descr="Banana with solid fill">
            <a:extLst>
              <a:ext uri="{FF2B5EF4-FFF2-40B4-BE49-F238E27FC236}">
                <a16:creationId xmlns:a16="http://schemas.microsoft.com/office/drawing/2014/main" id="{29C3622E-DE59-5B2E-2150-5EBC8204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5789" y="2015675"/>
            <a:ext cx="523220" cy="523220"/>
          </a:xfrm>
          <a:prstGeom prst="rect">
            <a:avLst/>
          </a:prstGeom>
        </p:spPr>
      </p:pic>
      <p:pic>
        <p:nvPicPr>
          <p:cNvPr id="11" name="Graphic 10" descr="Apple with solid fill">
            <a:extLst>
              <a:ext uri="{FF2B5EF4-FFF2-40B4-BE49-F238E27FC236}">
                <a16:creationId xmlns:a16="http://schemas.microsoft.com/office/drawing/2014/main" id="{8A5873B4-4292-52BB-6044-935EC2907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9373" y="2000839"/>
            <a:ext cx="523220" cy="523220"/>
          </a:xfrm>
          <a:prstGeom prst="rect">
            <a:avLst/>
          </a:prstGeom>
        </p:spPr>
      </p:pic>
      <p:pic>
        <p:nvPicPr>
          <p:cNvPr id="13" name="Graphic 12" descr="Banana with solid fill">
            <a:extLst>
              <a:ext uri="{FF2B5EF4-FFF2-40B4-BE49-F238E27FC236}">
                <a16:creationId xmlns:a16="http://schemas.microsoft.com/office/drawing/2014/main" id="{2CB521C8-8A47-0220-6068-C71A71E8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2367" y="2626403"/>
            <a:ext cx="523220" cy="523220"/>
          </a:xfrm>
          <a:prstGeom prst="rect">
            <a:avLst/>
          </a:prstGeom>
        </p:spPr>
      </p:pic>
      <p:pic>
        <p:nvPicPr>
          <p:cNvPr id="16" name="Graphic 15" descr="Apple with solid fill">
            <a:extLst>
              <a:ext uri="{FF2B5EF4-FFF2-40B4-BE49-F238E27FC236}">
                <a16:creationId xmlns:a16="http://schemas.microsoft.com/office/drawing/2014/main" id="{55D73BBA-18F3-6401-C76C-6C41F3CC1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9373" y="2510444"/>
            <a:ext cx="523220" cy="523220"/>
          </a:xfrm>
          <a:prstGeom prst="rect">
            <a:avLst/>
          </a:prstGeom>
        </p:spPr>
      </p:pic>
      <p:pic>
        <p:nvPicPr>
          <p:cNvPr id="18" name="Graphic 17" descr="Banana with solid fill">
            <a:extLst>
              <a:ext uri="{FF2B5EF4-FFF2-40B4-BE49-F238E27FC236}">
                <a16:creationId xmlns:a16="http://schemas.microsoft.com/office/drawing/2014/main" id="{97055EBF-2C3B-2143-80A3-6746BAF0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596" y="3153635"/>
            <a:ext cx="523220" cy="523220"/>
          </a:xfrm>
          <a:prstGeom prst="rect">
            <a:avLst/>
          </a:prstGeom>
        </p:spPr>
      </p:pic>
      <p:pic>
        <p:nvPicPr>
          <p:cNvPr id="20" name="Graphic 19" descr="Apple with solid fill">
            <a:extLst>
              <a:ext uri="{FF2B5EF4-FFF2-40B4-BE49-F238E27FC236}">
                <a16:creationId xmlns:a16="http://schemas.microsoft.com/office/drawing/2014/main" id="{626BB0AF-D2CE-13C3-9422-48266309C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7023" y="3142422"/>
            <a:ext cx="523220" cy="523220"/>
          </a:xfrm>
          <a:prstGeom prst="rect">
            <a:avLst/>
          </a:prstGeom>
        </p:spPr>
      </p:pic>
      <p:sp>
        <p:nvSpPr>
          <p:cNvPr id="22" name="Right Arrow 1">
            <a:extLst>
              <a:ext uri="{FF2B5EF4-FFF2-40B4-BE49-F238E27FC236}">
                <a16:creationId xmlns:a16="http://schemas.microsoft.com/office/drawing/2014/main" id="{4F2C35BC-BF85-9CF9-6E15-6E24CA231633}"/>
              </a:ext>
            </a:extLst>
          </p:cNvPr>
          <p:cNvSpPr/>
          <p:nvPr/>
        </p:nvSpPr>
        <p:spPr>
          <a:xfrm>
            <a:off x="3649316" y="2167842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F0A5F6-3BE9-D255-F9D4-F18EC74DD161}"/>
              </a:ext>
            </a:extLst>
          </p:cNvPr>
          <p:cNvSpPr txBox="1"/>
          <p:nvPr/>
        </p:nvSpPr>
        <p:spPr>
          <a:xfrm>
            <a:off x="1105885" y="4496904"/>
            <a:ext cx="134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banana</a:t>
            </a:r>
          </a:p>
          <a:p>
            <a:endParaRPr lang="en-US" sz="3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1EC678-602A-BCE7-60F6-09AD4056814B}"/>
              </a:ext>
            </a:extLst>
          </p:cNvPr>
          <p:cNvSpPr txBox="1"/>
          <p:nvPr/>
        </p:nvSpPr>
        <p:spPr>
          <a:xfrm>
            <a:off x="2416677" y="4492892"/>
            <a:ext cx="1116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apple</a:t>
            </a:r>
          </a:p>
          <a:p>
            <a:endParaRPr lang="en-US" sz="3600" b="1" dirty="0"/>
          </a:p>
        </p:txBody>
      </p:sp>
      <p:pic>
        <p:nvPicPr>
          <p:cNvPr id="28" name="Graphic 27" descr="Network with solid fill">
            <a:extLst>
              <a:ext uri="{FF2B5EF4-FFF2-40B4-BE49-F238E27FC236}">
                <a16:creationId xmlns:a16="http://schemas.microsoft.com/office/drawing/2014/main" id="{E09B1540-C7A8-9A44-FBE5-FD7126EBC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1281" y="1791072"/>
            <a:ext cx="874988" cy="874988"/>
          </a:xfrm>
          <a:prstGeom prst="rect">
            <a:avLst/>
          </a:prstGeom>
        </p:spPr>
      </p:pic>
      <p:sp>
        <p:nvSpPr>
          <p:cNvPr id="30" name="Right Arrow 1">
            <a:extLst>
              <a:ext uri="{FF2B5EF4-FFF2-40B4-BE49-F238E27FC236}">
                <a16:creationId xmlns:a16="http://schemas.microsoft.com/office/drawing/2014/main" id="{FA6B880C-73A3-E72B-8D48-E993ECC87DAB}"/>
              </a:ext>
            </a:extLst>
          </p:cNvPr>
          <p:cNvSpPr/>
          <p:nvPr/>
        </p:nvSpPr>
        <p:spPr>
          <a:xfrm>
            <a:off x="5275099" y="2146413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5E9C5E-71EA-E718-4E96-0E857DE2DAA8}"/>
              </a:ext>
            </a:extLst>
          </p:cNvPr>
          <p:cNvSpPr/>
          <p:nvPr/>
        </p:nvSpPr>
        <p:spPr>
          <a:xfrm>
            <a:off x="5868401" y="1977312"/>
            <a:ext cx="605451" cy="60545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ML</a:t>
            </a:r>
            <a:endParaRPr lang="en-GB" sz="2000" b="1" dirty="0"/>
          </a:p>
        </p:txBody>
      </p:sp>
      <p:sp>
        <p:nvSpPr>
          <p:cNvPr id="33" name="Right Arrow 1">
            <a:extLst>
              <a:ext uri="{FF2B5EF4-FFF2-40B4-BE49-F238E27FC236}">
                <a16:creationId xmlns:a16="http://schemas.microsoft.com/office/drawing/2014/main" id="{336E1F01-2FD0-674E-EF79-EF11D6565005}"/>
              </a:ext>
            </a:extLst>
          </p:cNvPr>
          <p:cNvSpPr/>
          <p:nvPr/>
        </p:nvSpPr>
        <p:spPr>
          <a:xfrm>
            <a:off x="6809416" y="2167842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5" name="Graphic 34" descr="Apple outline">
            <a:extLst>
              <a:ext uri="{FF2B5EF4-FFF2-40B4-BE49-F238E27FC236}">
                <a16:creationId xmlns:a16="http://schemas.microsoft.com/office/drawing/2014/main" id="{D6E57887-11EF-1EF5-5541-8689C547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83417" y="2145207"/>
            <a:ext cx="523220" cy="523220"/>
          </a:xfrm>
          <a:prstGeom prst="rect">
            <a:avLst/>
          </a:prstGeom>
        </p:spPr>
      </p:pic>
      <p:pic>
        <p:nvPicPr>
          <p:cNvPr id="37" name="Graphic 36" descr="Apple with solid fill">
            <a:extLst>
              <a:ext uri="{FF2B5EF4-FFF2-40B4-BE49-F238E27FC236}">
                <a16:creationId xmlns:a16="http://schemas.microsoft.com/office/drawing/2014/main" id="{33276C91-6E91-1D21-90C4-B3ED82476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5165" y="2129550"/>
            <a:ext cx="523220" cy="523220"/>
          </a:xfrm>
          <a:prstGeom prst="rect">
            <a:avLst/>
          </a:prstGeom>
        </p:spPr>
      </p:pic>
      <p:pic>
        <p:nvPicPr>
          <p:cNvPr id="39" name="Graphic 38" descr="Banana Peel with solid fill">
            <a:extLst>
              <a:ext uri="{FF2B5EF4-FFF2-40B4-BE49-F238E27FC236}">
                <a16:creationId xmlns:a16="http://schemas.microsoft.com/office/drawing/2014/main" id="{6C15FFA4-EAA3-DB33-05FD-BF163C4842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28329" y="1310810"/>
            <a:ext cx="523220" cy="523220"/>
          </a:xfrm>
          <a:prstGeom prst="rect">
            <a:avLst/>
          </a:prstGeom>
        </p:spPr>
      </p:pic>
      <p:pic>
        <p:nvPicPr>
          <p:cNvPr id="41" name="Graphic 40" descr="Banana Peel outline">
            <a:extLst>
              <a:ext uri="{FF2B5EF4-FFF2-40B4-BE49-F238E27FC236}">
                <a16:creationId xmlns:a16="http://schemas.microsoft.com/office/drawing/2014/main" id="{B3F3CF0C-C568-F405-9184-639F11EF8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85513" y="1494054"/>
            <a:ext cx="523220" cy="5232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3604F9-A257-FD5E-BEB7-DACDAD7A3B3F}"/>
              </a:ext>
            </a:extLst>
          </p:cNvPr>
          <p:cNvCxnSpPr>
            <a:cxnSpLocks/>
          </p:cNvCxnSpPr>
          <p:nvPr/>
        </p:nvCxnSpPr>
        <p:spPr>
          <a:xfrm>
            <a:off x="7842530" y="2014729"/>
            <a:ext cx="1270991" cy="114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Banana Peel outline">
            <a:extLst>
              <a:ext uri="{FF2B5EF4-FFF2-40B4-BE49-F238E27FC236}">
                <a16:creationId xmlns:a16="http://schemas.microsoft.com/office/drawing/2014/main" id="{B9BECF68-3489-F053-DDEE-95E1E8EC45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52367" y="3803581"/>
            <a:ext cx="523220" cy="523220"/>
          </a:xfrm>
          <a:prstGeom prst="rect">
            <a:avLst/>
          </a:prstGeom>
        </p:spPr>
      </p:pic>
      <p:pic>
        <p:nvPicPr>
          <p:cNvPr id="8" name="Graphic 7" descr="Apple with solid fill">
            <a:extLst>
              <a:ext uri="{FF2B5EF4-FFF2-40B4-BE49-F238E27FC236}">
                <a16:creationId xmlns:a16="http://schemas.microsoft.com/office/drawing/2014/main" id="{99E9F75F-B7F6-C27A-4883-D18F4ACC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7023" y="3774400"/>
            <a:ext cx="523220" cy="52322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AABFD8-DB24-EC4C-CAB9-110F17EEF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172601"/>
              </p:ext>
            </p:extLst>
          </p:nvPr>
        </p:nvGraphicFramePr>
        <p:xfrm>
          <a:off x="4324658" y="2987081"/>
          <a:ext cx="7530560" cy="353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280">
                  <a:extLst>
                    <a:ext uri="{9D8B030D-6E8A-4147-A177-3AD203B41FA5}">
                      <a16:colId xmlns:a16="http://schemas.microsoft.com/office/drawing/2014/main" val="570928729"/>
                    </a:ext>
                  </a:extLst>
                </a:gridCol>
                <a:gridCol w="3765280">
                  <a:extLst>
                    <a:ext uri="{9D8B030D-6E8A-4147-A177-3AD203B41FA5}">
                      <a16:colId xmlns:a16="http://schemas.microsoft.com/office/drawing/2014/main" val="2435614319"/>
                    </a:ext>
                  </a:extLst>
                </a:gridCol>
              </a:tblGrid>
              <a:tr h="343582">
                <a:tc>
                  <a:txBody>
                    <a:bodyPr/>
                    <a:lstStyle/>
                    <a:p>
                      <a:r>
                        <a:rPr lang="en-US" sz="1700" dirty="0"/>
                        <a:t>Pros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Cons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4051074502"/>
                  </a:ext>
                </a:extLst>
              </a:tr>
              <a:tr h="847188">
                <a:tc>
                  <a:txBody>
                    <a:bodyPr/>
                    <a:lstStyle/>
                    <a:p>
                      <a:r>
                        <a:rPr lang="en-US" sz="1700" dirty="0"/>
                        <a:t>You are able to set the ideal boundary, without leaving it all to the algorithm to decide – high interpretability 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In real life, data is often unlabeled and the labeling process can take a lot of time (it also requires a lot of domain knowledge to do)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1648633590"/>
                  </a:ext>
                </a:extLst>
              </a:tr>
              <a:tr h="343582">
                <a:tc>
                  <a:txBody>
                    <a:bodyPr/>
                    <a:lstStyle/>
                    <a:p>
                      <a:r>
                        <a:rPr lang="en-US" sz="1700" dirty="0"/>
                        <a:t>Testing and debugging the algorithm is easy as you have full control over the learning process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It is limited – it will not find unknown information from the data like unsupervised learning can do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384973338"/>
                  </a:ext>
                </a:extLst>
              </a:tr>
              <a:tr h="343582"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If we input data that does not belong to any of the classes, it will classify it anyway (which will be obviously wrong)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4134795385"/>
                  </a:ext>
                </a:extLst>
              </a:tr>
              <a:tr h="343582"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4719" marR="84719" marT="42359" marB="4235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Training needs a lot of computation time </a:t>
                      </a:r>
                      <a:endParaRPr lang="en-GB" sz="1700" dirty="0"/>
                    </a:p>
                  </a:txBody>
                  <a:tcPr marL="84719" marR="84719" marT="42359" marB="42359"/>
                </a:tc>
                <a:extLst>
                  <a:ext uri="{0D108BD9-81ED-4DB2-BD59-A6C34878D82A}">
                    <a16:rowId xmlns:a16="http://schemas.microsoft.com/office/drawing/2014/main" val="195448465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D97ED-8441-9776-B39C-A7D8CFF3E6A5}"/>
              </a:ext>
            </a:extLst>
          </p:cNvPr>
          <p:cNvCxnSpPr>
            <a:cxnSpLocks/>
          </p:cNvCxnSpPr>
          <p:nvPr/>
        </p:nvCxnSpPr>
        <p:spPr>
          <a:xfrm flipH="1">
            <a:off x="2416677" y="1574853"/>
            <a:ext cx="51812" cy="29470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85E33C-E580-7963-86C4-0F87D1A91509}"/>
              </a:ext>
            </a:extLst>
          </p:cNvPr>
          <p:cNvSpPr txBox="1"/>
          <p:nvPr/>
        </p:nvSpPr>
        <p:spPr>
          <a:xfrm>
            <a:off x="9066824" y="2429208"/>
            <a:ext cx="1116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apple</a:t>
            </a:r>
          </a:p>
          <a:p>
            <a:endParaRPr 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4D1957-7739-4A9E-D255-9D8DA58F313A}"/>
              </a:ext>
            </a:extLst>
          </p:cNvPr>
          <p:cNvSpPr txBox="1"/>
          <p:nvPr/>
        </p:nvSpPr>
        <p:spPr>
          <a:xfrm>
            <a:off x="7419574" y="917428"/>
            <a:ext cx="1340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banana</a:t>
            </a:r>
          </a:p>
          <a:p>
            <a:endParaRPr lang="en-US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5BF32-EE51-2689-3F2B-E78B879C1BF3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31D88-A2B5-7696-9227-5E2888B08D6A}"/>
              </a:ext>
            </a:extLst>
          </p:cNvPr>
          <p:cNvSpPr txBox="1"/>
          <p:nvPr/>
        </p:nvSpPr>
        <p:spPr>
          <a:xfrm>
            <a:off x="83899" y="-50344"/>
            <a:ext cx="4904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Supervised Learning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4242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F0FEC4-5447-8840-3381-5F87F46CC92C}"/>
              </a:ext>
            </a:extLst>
          </p:cNvPr>
          <p:cNvSpPr txBox="1"/>
          <p:nvPr/>
        </p:nvSpPr>
        <p:spPr>
          <a:xfrm>
            <a:off x="579199" y="1266398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of unlabeled datasets</a:t>
            </a:r>
          </a:p>
        </p:txBody>
      </p:sp>
      <p:pic>
        <p:nvPicPr>
          <p:cNvPr id="7" name="Graphic 6" descr="Banana with solid fill">
            <a:extLst>
              <a:ext uri="{FF2B5EF4-FFF2-40B4-BE49-F238E27FC236}">
                <a16:creationId xmlns:a16="http://schemas.microsoft.com/office/drawing/2014/main" id="{29C3622E-DE59-5B2E-2150-5EBC8204D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852" y="1837920"/>
            <a:ext cx="523220" cy="523220"/>
          </a:xfrm>
          <a:prstGeom prst="rect">
            <a:avLst/>
          </a:prstGeom>
        </p:spPr>
      </p:pic>
      <p:pic>
        <p:nvPicPr>
          <p:cNvPr id="11" name="Graphic 10" descr="Apple with solid fill">
            <a:extLst>
              <a:ext uri="{FF2B5EF4-FFF2-40B4-BE49-F238E27FC236}">
                <a16:creationId xmlns:a16="http://schemas.microsoft.com/office/drawing/2014/main" id="{8A5873B4-4292-52BB-6044-935EC2907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2736" y="1883858"/>
            <a:ext cx="523220" cy="523220"/>
          </a:xfrm>
          <a:prstGeom prst="rect">
            <a:avLst/>
          </a:prstGeom>
        </p:spPr>
      </p:pic>
      <p:pic>
        <p:nvPicPr>
          <p:cNvPr id="16" name="Graphic 15" descr="Apple with solid fill">
            <a:extLst>
              <a:ext uri="{FF2B5EF4-FFF2-40B4-BE49-F238E27FC236}">
                <a16:creationId xmlns:a16="http://schemas.microsoft.com/office/drawing/2014/main" id="{55D73BBA-18F3-6401-C76C-6C41F3CC1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5366" y="2201202"/>
            <a:ext cx="523220" cy="523220"/>
          </a:xfrm>
          <a:prstGeom prst="rect">
            <a:avLst/>
          </a:prstGeom>
        </p:spPr>
      </p:pic>
      <p:pic>
        <p:nvPicPr>
          <p:cNvPr id="18" name="Graphic 17" descr="Banana with solid fill">
            <a:extLst>
              <a:ext uri="{FF2B5EF4-FFF2-40B4-BE49-F238E27FC236}">
                <a16:creationId xmlns:a16="http://schemas.microsoft.com/office/drawing/2014/main" id="{97055EBF-2C3B-2143-80A3-6746BAF0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2752" y="2695928"/>
            <a:ext cx="523220" cy="523220"/>
          </a:xfrm>
          <a:prstGeom prst="rect">
            <a:avLst/>
          </a:prstGeom>
        </p:spPr>
      </p:pic>
      <p:sp>
        <p:nvSpPr>
          <p:cNvPr id="22" name="Right Arrow 1">
            <a:extLst>
              <a:ext uri="{FF2B5EF4-FFF2-40B4-BE49-F238E27FC236}">
                <a16:creationId xmlns:a16="http://schemas.microsoft.com/office/drawing/2014/main" id="{4F2C35BC-BF85-9CF9-6E15-6E24CA231633}"/>
              </a:ext>
            </a:extLst>
          </p:cNvPr>
          <p:cNvSpPr/>
          <p:nvPr/>
        </p:nvSpPr>
        <p:spPr>
          <a:xfrm>
            <a:off x="3330427" y="2538962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28" name="Graphic 27" descr="Network with solid fill">
            <a:extLst>
              <a:ext uri="{FF2B5EF4-FFF2-40B4-BE49-F238E27FC236}">
                <a16:creationId xmlns:a16="http://schemas.microsoft.com/office/drawing/2014/main" id="{E09B1540-C7A8-9A44-FBE5-FD7126EBC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4688" y="2258434"/>
            <a:ext cx="874988" cy="874988"/>
          </a:xfrm>
          <a:prstGeom prst="rect">
            <a:avLst/>
          </a:prstGeom>
        </p:spPr>
      </p:pic>
      <p:sp>
        <p:nvSpPr>
          <p:cNvPr id="30" name="Right Arrow 1">
            <a:extLst>
              <a:ext uri="{FF2B5EF4-FFF2-40B4-BE49-F238E27FC236}">
                <a16:creationId xmlns:a16="http://schemas.microsoft.com/office/drawing/2014/main" id="{FA6B880C-73A3-E72B-8D48-E993ECC87DAB}"/>
              </a:ext>
            </a:extLst>
          </p:cNvPr>
          <p:cNvSpPr/>
          <p:nvPr/>
        </p:nvSpPr>
        <p:spPr>
          <a:xfrm>
            <a:off x="5637534" y="2581794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5E9C5E-71EA-E718-4E96-0E857DE2DAA8}"/>
              </a:ext>
            </a:extLst>
          </p:cNvPr>
          <p:cNvSpPr/>
          <p:nvPr/>
        </p:nvSpPr>
        <p:spPr>
          <a:xfrm>
            <a:off x="6494910" y="2381284"/>
            <a:ext cx="605451" cy="60545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ML</a:t>
            </a:r>
            <a:endParaRPr lang="en-GB" sz="2000" b="1" dirty="0"/>
          </a:p>
        </p:txBody>
      </p:sp>
      <p:sp>
        <p:nvSpPr>
          <p:cNvPr id="33" name="Right Arrow 1">
            <a:extLst>
              <a:ext uri="{FF2B5EF4-FFF2-40B4-BE49-F238E27FC236}">
                <a16:creationId xmlns:a16="http://schemas.microsoft.com/office/drawing/2014/main" id="{336E1F01-2FD0-674E-EF79-EF11D6565005}"/>
              </a:ext>
            </a:extLst>
          </p:cNvPr>
          <p:cNvSpPr/>
          <p:nvPr/>
        </p:nvSpPr>
        <p:spPr>
          <a:xfrm>
            <a:off x="7707599" y="2577537"/>
            <a:ext cx="306956" cy="3139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35" name="Graphic 34" descr="Apple outline">
            <a:extLst>
              <a:ext uri="{FF2B5EF4-FFF2-40B4-BE49-F238E27FC236}">
                <a16:creationId xmlns:a16="http://schemas.microsoft.com/office/drawing/2014/main" id="{D6E57887-11EF-1EF5-5541-8689C547A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0521" y="2211283"/>
            <a:ext cx="523220" cy="523220"/>
          </a:xfrm>
          <a:prstGeom prst="rect">
            <a:avLst/>
          </a:prstGeom>
        </p:spPr>
      </p:pic>
      <p:pic>
        <p:nvPicPr>
          <p:cNvPr id="37" name="Graphic 36" descr="Apple with solid fill">
            <a:extLst>
              <a:ext uri="{FF2B5EF4-FFF2-40B4-BE49-F238E27FC236}">
                <a16:creationId xmlns:a16="http://schemas.microsoft.com/office/drawing/2014/main" id="{33276C91-6E91-1D21-90C4-B3ED82476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5955" y="2830323"/>
            <a:ext cx="523220" cy="523220"/>
          </a:xfrm>
          <a:prstGeom prst="rect">
            <a:avLst/>
          </a:prstGeom>
        </p:spPr>
      </p:pic>
      <p:pic>
        <p:nvPicPr>
          <p:cNvPr id="39" name="Graphic 38" descr="Banana Peel with solid fill">
            <a:extLst>
              <a:ext uri="{FF2B5EF4-FFF2-40B4-BE49-F238E27FC236}">
                <a16:creationId xmlns:a16="http://schemas.microsoft.com/office/drawing/2014/main" id="{6C15FFA4-EAA3-DB33-05FD-BF163C4842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94707" y="3024538"/>
            <a:ext cx="523220" cy="523220"/>
          </a:xfrm>
          <a:prstGeom prst="rect">
            <a:avLst/>
          </a:prstGeom>
        </p:spPr>
      </p:pic>
      <p:pic>
        <p:nvPicPr>
          <p:cNvPr id="41" name="Graphic 40" descr="Banana Peel outline">
            <a:extLst>
              <a:ext uri="{FF2B5EF4-FFF2-40B4-BE49-F238E27FC236}">
                <a16:creationId xmlns:a16="http://schemas.microsoft.com/office/drawing/2014/main" id="{B3F3CF0C-C568-F405-9184-639F11EF8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63105" y="2081094"/>
            <a:ext cx="523220" cy="52322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3604F9-A257-FD5E-BEB7-DACDAD7A3B3F}"/>
              </a:ext>
            </a:extLst>
          </p:cNvPr>
          <p:cNvCxnSpPr>
            <a:cxnSpLocks/>
          </p:cNvCxnSpPr>
          <p:nvPr/>
        </p:nvCxnSpPr>
        <p:spPr>
          <a:xfrm flipV="1">
            <a:off x="9110521" y="2593584"/>
            <a:ext cx="1851660" cy="399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pple outline">
            <a:extLst>
              <a:ext uri="{FF2B5EF4-FFF2-40B4-BE49-F238E27FC236}">
                <a16:creationId xmlns:a16="http://schemas.microsoft.com/office/drawing/2014/main" id="{C5B70DAD-2052-679D-681C-CBB94BEA8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797" y="2501318"/>
            <a:ext cx="523220" cy="523220"/>
          </a:xfrm>
          <a:prstGeom prst="rect">
            <a:avLst/>
          </a:prstGeom>
        </p:spPr>
      </p:pic>
      <p:pic>
        <p:nvPicPr>
          <p:cNvPr id="8" name="Graphic 7" descr="Banana Peel with solid fill">
            <a:extLst>
              <a:ext uri="{FF2B5EF4-FFF2-40B4-BE49-F238E27FC236}">
                <a16:creationId xmlns:a16="http://schemas.microsoft.com/office/drawing/2014/main" id="{67A540BC-7434-0CE5-A904-797A94C6D3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214" y="2397729"/>
            <a:ext cx="523220" cy="523220"/>
          </a:xfrm>
          <a:prstGeom prst="rect">
            <a:avLst/>
          </a:prstGeom>
        </p:spPr>
      </p:pic>
      <p:pic>
        <p:nvPicPr>
          <p:cNvPr id="10" name="Graphic 9" descr="Apple outline">
            <a:extLst>
              <a:ext uri="{FF2B5EF4-FFF2-40B4-BE49-F238E27FC236}">
                <a16:creationId xmlns:a16="http://schemas.microsoft.com/office/drawing/2014/main" id="{E525E839-9505-0398-778A-66A65F5EB6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3558" y="3024538"/>
            <a:ext cx="523220" cy="523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3C32D-0FF0-3D19-3C2F-8CC6484792D7}"/>
              </a:ext>
            </a:extLst>
          </p:cNvPr>
          <p:cNvSpPr txBox="1"/>
          <p:nvPr/>
        </p:nvSpPr>
        <p:spPr>
          <a:xfrm>
            <a:off x="9875549" y="1420726"/>
            <a:ext cx="16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?</a:t>
            </a:r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49D2224C-364C-B947-29A8-2F9F03475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05112"/>
              </p:ext>
            </p:extLst>
          </p:nvPr>
        </p:nvGraphicFramePr>
        <p:xfrm>
          <a:off x="3732256" y="3864986"/>
          <a:ext cx="81280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709287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35614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7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 can pick up on patterns that humans may not be able to come up with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lot of the time, the data can be quite biased (there is more data for one category than the other)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63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lot of real life data is unlabeled data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people to understand and </a:t>
                      </a:r>
                      <a:r>
                        <a:rPr lang="en-US" dirty="0" err="1"/>
                        <a:t>analyse</a:t>
                      </a:r>
                      <a:r>
                        <a:rPr lang="en-US" dirty="0"/>
                        <a:t> the output (requires a lot of domain knowledge)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3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Uncertain outputs (example above)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9538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392AD18-C1A7-20DB-0E98-0CBA0728E600}"/>
              </a:ext>
            </a:extLst>
          </p:cNvPr>
          <p:cNvSpPr/>
          <p:nvPr/>
        </p:nvSpPr>
        <p:spPr>
          <a:xfrm>
            <a:off x="0" y="-50344"/>
            <a:ext cx="12192000" cy="8409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4023D-2292-593E-1ECC-31A3294C5EE8}"/>
              </a:ext>
            </a:extLst>
          </p:cNvPr>
          <p:cNvSpPr txBox="1"/>
          <p:nvPr/>
        </p:nvSpPr>
        <p:spPr>
          <a:xfrm>
            <a:off x="41331" y="-11438"/>
            <a:ext cx="5596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Calibri" panose="020F0502020204030204"/>
                <a:ea typeface="+mj-ea"/>
                <a:cs typeface="+mj-cs"/>
              </a:rPr>
              <a:t>Unsupervised Learning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2185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1472</Words>
  <Application>Microsoft Macintosh PowerPoint</Application>
  <PresentationFormat>Widescreen</PresentationFormat>
  <Paragraphs>224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Basikolo, Thomas</dc:creator>
  <cp:lastModifiedBy>西尾　美哉</cp:lastModifiedBy>
  <cp:revision>48</cp:revision>
  <dcterms:created xsi:type="dcterms:W3CDTF">2022-07-11T11:58:58Z</dcterms:created>
  <dcterms:modified xsi:type="dcterms:W3CDTF">2022-09-30T08:44:32Z</dcterms:modified>
</cp:coreProperties>
</file>